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85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5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resist stedfast in the faith, knowing that the same afflictions are accomplished in your brethren that are in the wor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God of all grace, who hath called us unto his eternal glory by Christ Jesus, after that ye have suffered a while, make you perfect, stablish, strengthen, settle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and dominion for ever and ever. A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ilvanus, a faithful brother unto you, as I suppose, I have written briefly, exhorting, and testifying that this is the true grace of God wherein ye st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 that is at Babylon, elected together with you, saluteth you; and so doth Marcus my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ye one another with a kiss of charity. Peace be with you all that are in Christ Jesus.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which are among you I exhort, who am also an elder, and a witness of the sufferings of Christ, and also a partaker of the glory that shall be reveale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ed the flock of God which is among you, taking the oversight thereof, not by constraint, but willingly; not for filthy lucre, but of a ready min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as being lords over God’s heritage, but being ensamples to the flo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ef Shepherd shall appear, ye shall receive a crown of glory that fadeth not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ye younger, submit yourselves unto the elder. Yea, all of you be subject one to another, and be clothed with humility: for God resisteth the proud, and giveth grace to the hum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therefore under the mighty hand of God, that he may exalt you in due tim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all your care upon him; for he careth fo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ober, be vigilant; because your adversary the devil, as a roaring lion, walketh about, seeking whom he may devou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2026-06-26T19:32:02Z</dcterms:created>
  <dcterms:modified xsi:type="dcterms:W3CDTF">2026-06-26T19:32:02Z</dcterms:modified>
  <dc:title>Bible.com.au: 1 Peter 5:1-14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