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9: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dehorted him, saying, We shall never be able: let us now rather save our lives, and hereafter we will return with our brethren, and fight against them: for we are but fe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said, God forbid that I should do this thing, and flee away from them: if our time be come, let us die manfully for our brethren, and let us not stain our hon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 that the host of Bacchides removed out of their tents, and stood over against them, their horsemen being divided into two troops, and their slingers and archers going before the host and they that marched in the foreward were all mighty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Bacchides, he was in the right wing: so the host drew near on the two parts, and sounded their trumpe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lso of Judas’ side, even they sounded their trumpets also, so that the earth shook at the noise of the armies, and the battle continued from morning till nigh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when Judas perceived that Bacchides and the strength of his army were on the right side, he took with him all the hardy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 discomfited the right wing, and pursued them unto the mount Azo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they of the left wing saw that they of the right wing were discomfited, they followed upon Judas and those that were with him hard at the heels from behi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upon there was a sore battle, insomuch as many were slain on both par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as also was killed, and the remnant f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urthermore, when Demetrius heard the Nicanor and his host were slain in battle, he sent Bacchides and Alcimus into the land of Judea the second time, and with them the chief strength of his 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Jonathan and Simon took Judas their brother, and buried him in the sepulchre of his fathers in Mod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they bewailed him, and all Israel made great lamentation for him, and mourned many day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is the valiant man fallen, that delivered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for the other things concerning Judas and his wars, and the noble acts which he did, and his greatness, they are not written: for they were very man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after the death of Judas the wicked began to put forth their heads in all the coasts of Israel, and there arose up all such as wrought iniqu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ose days also was there a very great famine, by reason whereof the country revolted, and went with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Bacchides chose the wicked men, and made them lords of the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made enquiry and search for Judas’ friends, and brought them unto Bacchides, who took vengeance of them, and used them despitefu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was there a great affliction in Israel, the like whereof was not since the time that a prophet was not seen amo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is cause all Judas’ friends came together, and said unto Jonath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went forth by the way that leadeth to Galgala, and pitched their tents before Masaloth, which is in Arbela, and after they had won it, they slew much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ince thy brother Judas died, we have no man like him to go forth against our enemies, and Bacchides, and against them of our nation that are adversaries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we have chosen thee this day to be our prince and captain in his stead, that thou mayest fight our batt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Upon this Jonathan took the governance upon him at that time, and rose up instead of his brother Juda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when Bacchides gat knowledge thereof, he sought for to sla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Jonathan, and Simon his brother, and all that were with him, perceiving that, fled into the wilderness of Thecoe, and pitched their tents by the water of the pool Aspha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ich when Bacchides understood, he came near to Jordan with all his host upon the sabbath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ow Jonathan had sent his brother John, a captain of the people, to pray his friends the Nabathites, that they might leave with them their carriage, which was muc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children of Jambri came out of Medaba, and took John, and all that he had, and went their way with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came word to Jonathan and Simon his brother, that the children of Jambri made a great marriage, and were bringing the bride from Nadabatha with a great train, as being the daughter of one of the great princes of Chana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they remembered John their brother, and went up, and hid themselves under the covert of the mount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so the first month of the hundred fifty and second year they encamped before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re they lifted up their eyes, and looked, and, behold, there was much ado and great carriage: and the bridegroom came forth, and his friends and brethren, to meet them with drums, and instruments of musick, and many weapon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Jonathan and they that were with him rose up against them from the place where they lay in ambush, and made a slaughter of them in such sort, as many fell down dead, and the remnant fled into the mountain, and they took all their spoi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us was the marriage turned into mourning, and the noise of their melody into lament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o when they had avenged fully the blood of their brother, they turned again to the marsh of Jorda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when Bacchides heard hereof, he came on the sabbath day unto the banks of Jordan with a great pow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n Jonathan said to his company, Let us go up now and fight for our lives, for it standeth not with us to day, as in time pa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behold, the battle is before us and behind us, and the water of Jordan on this side and that side, the marsh likewise and wood, neither is there place for us to turn asid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herefore cry ye now unto heaven, that ye may be delivered from the hand of your enemi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ith that they joined battle, and Jonathan stretched forth his hand to smite Bacchides, but he turned back from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onathan and they that were with him leapt into Jordan, and swam over unto the other bank: howbeit the other passed not over Jordan un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whence they removed, and went to Berea, with twenty thousand footmen and two thousand horseme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 there were slain of Bacchides’ side that day about a thousand m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fterward returned Bacchides to Jerusalem and repaired the strong cites in Judea; the fort in Jericho, and Emmaus, and Bethhoron, and Beth-el, and Thamnatha, Pharathoni, and Taphon, these did he strengthen with high walls, with gates and with ba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in them he set a garrison, that they might work malice upon Israel.]]></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fortified also the city Bethsura, and Gazera, and the tower, and put forces in them, and provision of victua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Besides, he took the chief men’s sons in the country for hostages, and put them into the tower at Jerusalem to be kep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Moreover in the hundred fifty and third year, in the second month, Alcimus commanded that the wall of the inner court of the sanctuary should be pulled down; he pulled down also the works of the prophet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as he began to pull down, even at that time was Alcimus plagued, and his enterprizes hindered: for his mouth was stopped, and he was taken with a palsy, so that he could no more speak any thing, nor give order concerning his hous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So Alcimus died at that time with great tor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when Bacchides saw that Alcimus was dead, he returned to the king: whereupon the land of Judea was in rest two year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n all the ungodly men held a council, saying, Behold, Jonathan and his company are at ease, and dwell without care: now therefore we will bring Bacchides hither, who shall take them all in one ni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udas had pitched his tents at Eleasa, and three thousand chosen men with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they went and consulted with him.]]></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removed he, and came with a great host, and sent letters privily to his adherents in Judea, that they should take Jonathan and those that were with him: howbeit they could not, because their counsel was known unto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herefore they took of the men of the country, that were authors of that mischief, about fifty persons, and slew them.]]></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fterward Jonathan, and Simon, and they that were with him, got them away to Bethbasi, which is in the wilderness, and they repaired the decays thereof, and made it strong.]]></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ich thing when Bacchides knew, he gathered together all his host, and sent word to them that were of Jude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went he and laid siege against Bethbasi; and they fought against it a long season and made engines of war.]]></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But Jonathan left his brother Simon in the city, and went forth himself into the country, and with a certain number went he for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he smote Odonarkes and his brethren, and the children of Phasiron in their ten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when he began to smite them, and came up with his forces, Simon and his company went out of the city, and burned up the engines of war,]]></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fought against Bacchides, who was discomfited by them, and they afflicted him sore: for his counsel and travail was in v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seeing the multitude of the other army to be so great were sore afraid; whereupon many conveyed themselves out of the host, insomuch as abode of them no more but eight hundred me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erefore he was very wroth at the wicked men that gave him counsel to come into the country, inasmuch as he slew many of them, and purposed to return into his own country.]]></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Whereof when Jonathan had knowledge, he sent ambassadors unto him, to the end he should make peace with him, and deliver them the prisoners.]]></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Which thing he accepted, and did according to his demands, and sware unto him that he would never do him harm all the days of his life.]]></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When therefore he had restored unto him the prisoners that he had taken aforetime out of the land of Judea, he returned and went his way into his own land, neither came he any more into their border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us the sword ceased from Israel: but Jonathan dwelt at Machmas, and began to govern the people; and he destroyed the ungodly men out of Israel.]]></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udas therefore saw that his host slipt away, and that the battle pressed upon him, he was sore troubled in mind, and much distressed, for that he had no time to gather them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vertheless unto them that remained he said, Let us arise and go up against our enemies, if peradventure we may be able to fight with them.]]></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2026-06-14T10:46:11Z</dcterms:created>
  <dcterms:modified xsi:type="dcterms:W3CDTF">2026-06-14T10:46:11Z</dcterms:modified>
  <dc:title>Bible.com.au: 1 Maccabees 9:1-73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