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how the Grecians had determined to come and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they, having knowledge thereof sent against them a certain captain, and fighting with them slew many of them, and carried away captives their wives and their children, and spoiled them, and took possession of their lands, and pulled down their strong holds, and brought them to be their servants unto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told him besides, how they destroyed and brought under their dominion all other kingdoms and isles that at any time resist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ith their friends and such as relied upon them they kept amity: and that they had conquered kingdoms both far and nigh, insomuch as all that heard of their name were afraid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that, whom they would help to a kingdom, those reign; and whom again they would, they displace: finally, that they were greatly exal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for all this none of them wore a crown or was clothed in purple, to be magnified thereb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how they had made for themselves a senate house, wherein three hundred and twenty men sat in council daily, consulting alway for the people, to the end they might be well ord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at they committed their government to one man every year, who ruled over all their country, and that all were obedient to that one, and that there was neither envy nor emmulation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consideration of these things, Judas chose Eupolemus the son of John, the son of Accos, and Jason the son of Eleazar, and sent them to Rome, to make a league of amity and confederacy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intreat them that they would take the yoke from them; for they saw that the kingdom of the Grecians did oppress Israel with servitu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udas had heard of the Romans, that they were mighty and valiant men, and such as would lovingly accept all that joined themselves unto them, and make a league of amity with all that came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therefore to Rome, which was a very great journey, and came into the senate, where they spake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s Maccabeus with his brethren, and the people of the Jews, have sent us unto you, to make a confederacy and peace with you, and that we might be registered your confederates and frie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matter pleased the Romans 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is the copy of the epistle which the senate wrote back again in tables of brass, and sent to Jerusalem, that there they might have by them a memorial of peace and confedera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od success be to the Romans, and to the people of the Jews, by sea and by land for ever: the sword also and enemy be far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there come first any war upon the Romans or any of their confederates throughout all their domin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eople of the Jews shall help them, as the time shall be appointed, with all their hea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l they give any thing unto them that make war upon them, or aid them with victuals, weapons, money, or ships, as it hath seemed good unto the Romans; but they shall keep their covenants without taking any thing theref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ame manner also, if war come first upon the nation of the Jews, the Romans shall help them with all their heart, according as the time shall be appointe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either shall victuals be given to them that take part against them, or weapons, or money, or ships, as it hath seemed good to the Romans; but they shall keep their covenants, and that without dece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they were men of great valour. It was told him also of their wars and noble acts which they had done among the Galatians, and how they had conquered them, and brought them under tribu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cording to these articles did the Romans make a covenant with the people of the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beit if hereafter the one party or the other shall think to meet to add or diminish any thing, they may do it at their pleasures, and whatsoever they shall add or take away shall be rati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touching the evils that Demetrius doeth to the Jews, we have written unto him, saying, Wherefore thou made thy yoke heavy upon our friends and confederates the Jew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refore they complain any more against thee, we will do them justice, and fight with thee by sea and by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at they had done in the country of Spain, for the winning of the mines of the silver and gold which is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by their policy and patience they had conquered all the place, though it were very far from them; and the kings also that came against them from the uttermost part of the earth, till they had discomfited them, and given them a great overthrow, so that the rest did give them tribute every y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side this, how they had discomfited in battle Philip, and Perseus, king of the Citims, with others that lifted up themselves against them, and had overcom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also Antiochus the great king of Asia, that came against them in battle, having an hundred and twenty elephants, with horsemen, and chariots, and a very great army, was discomfited by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ow they took him alive, and covenanted that he and such as reigned after him should pay a great tribute, and give hostages, and that which was agreed up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ountry of India, and Media and Lydia and of the goodliest countries, which they took of him, and gave to king Eumene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2026-06-14T11:58:56Z</dcterms:created>
  <dcterms:modified xsi:type="dcterms:W3CDTF">2026-06-14T11:58:56Z</dcterms:modified>
  <dc:title>Bible.com.au: 1 Maccabees 8:1-32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