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glorious vessels are carried away into captivity, her infants are slain in the streets, her young men with the sword of the ene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nation hath not had a part in her kingdom and gotten of her spoi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er ornaments are taken away; of a free woman she is become a bondsl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our sanctuary, even our beauty and our glory, is laid waste, and the Gentiles have profan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what end therefore shall we live any lo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attathias and his sons rent their clothes, and put on sackcloth, and mourned very s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mean while the king’s officers, such as compelled the people to revolt, came into the city Modin, to make them sacrif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many of Israel came unto them, Mattathias also and his sons came toge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nswered the king’s officers, and said to Mattathias on this wise, Thou art a ruler, and an honourable and great man in this city, and strengthened with sons and breth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refore come thou first, and fulfil the king’s commandment, like as all the heathen have done, yea, and the men of Juda also, and such as remain at Jerusalem: so shalt thou and thy house be in the number of the king’s friends, and thou and thy children shall be honoured with silver and gold, and many rewa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arose Mattathias the son of John, the son of Simeon, a priest of the sons of Joarib, from Jerusalem, and dwelt in Mod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attathias answered and spake with a loud voice, Though all the nations that are under the king’s dominion obey him, and fall away every one from the religion of their fathers, and give consent to his command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will I and my sons and my brethren walk in the covenant of our fa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forbid that we should forsake the law and the ordinanc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will not hearken to the king’s words, to go from our religion, either on the right hand, or the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when he had left speaking these words, there came one of the Jews in the sight of all to sacrifice on the altar which was at Modin, according to the king’s command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ch thing when Mattathias saw, he was inflamed with zeal, and his reins trembled, neither could he forbear to shew his anger according to judgment: wherefore he ran, and slew him upon the alt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so the king’s commissioner, who compelled men to sacrifice, he killed at that time, and the altar he pulled dow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us dealt he zealously for the law of God like as Phinees did unto Zambri the son of Sal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attathias cried throughout the city with a loud voice, saying, Whosoever is zealous of the law, and maintaineth the covenant, let him follow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he and his sons fled into the mountains, and left all that ever they had in the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five sons, Joannan, called Caddi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many that sought after justice and judgment went down into the wilderness, to dwell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oth they, and their children, and their wives; and their cattle; because afflictions increased sore upon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when it was told the king’s servants, and the host that was at Jerusalem, in the city of David, that certain men, who had broken the king’s commandment, were gone down into the secret places in the wilder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pursued after them a great number, and having overtaken them, they camped against them, and made war against them on the sabba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aid unto them, Let that which ye have done hitherto suffice; come forth, and do according to the commandment of the king, and ye shall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said, We will not come forth, neither will we do the king’s commandment, to profane the sabbath d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n they gave them the battle with all spe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owbeit they answered them not, neither cast they a stone at them, nor stopped the places where they lay h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said, Let us die all in our innocency: heaven and earth will testify for us, that ye put us to death wrongful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y rose up against them in battle on the sabbath, and they slew them, with their wives and children and their cattle, to the number of a thousand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called Thass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when Mattathias and his friends understood hereof, they mourned for them right so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one of them said to another, If we all do as our brethren have done, and fight not for our lives and laws against the heathen, they will now quickly root us out of th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at time therefore they decreed, saying, Whosoever shall come to make battle with us on the sabbath day, we will fight against him; neither will we die all, as our brethren that were murdered in the secret pla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came there unto him a company of Assideans who were mighty men of Israel, even all such as were voluntarily devoted unto the law.]]></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so all they that fled for persecution joined themselves unto them, and were a stay unto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they joined their forces, and smote sinful men in their anger, and wicked men in their wrath: but the rest fled to the heathen for succou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Mattathias and his friends went round about, and pulled down the alta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at children soever they found within the coast of Israel uncircumcised, those they circumcised valiantl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pursued also after the proud men, and the work prospered in their ha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they recovered the law out of the hand of the Gentiles, and out of the hand of kings, neither suffered they the sinner to triump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das, who was called Maccabe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when the time drew near that Mattathias should die, he said unto his sons, Now hath pride and rebuke gotten strength, and the time of destruction, and the wrath of indignat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ow therefore, my sons, be ye zealous for the law, and give your lives for the covenant of your fath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Call to remembrance what acts our fathers did in their time; so shall ye receive great honour and an everlasting nam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s not Abraham found faithful in temptation, and it was imputed unto him for righteousnes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oseph in the time of his distress kept the commandment and was made lord of Egyp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hinees our father in being zealous and fervent obtained the covenant of an everlasting priesthoo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Jesus for fulfilling the word was made a judge in Israe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Caleb for bearing witness before the congregation received the heritage of the lan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David for being merciful possessed the throne of an everlasting kingdo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Elias for being zealous and fervent for the law was taken up into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eazar, called Avaran: and Jonathan, whose surname was Apphu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anias, Azarias, and Misael, by believing were saved out of the flam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Daniel for his innocency was delivered from the mouth of lion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us consider ye throughout all ages, that none that put their trust in him shall be overco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Fear not then the words of a sinful man: for his glory shall be dung and worm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o day he shall be lifted up and to morrow he shall not be found, because he is returned into his dust, and his thought is come to noth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Wherefore, ye my sons, be valiant and shew yourselves men in the behalf of the law; for by it shall ye obtain glor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behold, I know that your brother Simon is a man of counsel, give ear unto him alway: he shall be a father unto you.]]></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s for Judas Maccabeus, he hath been mighty and strong, even from his youth up: let him be your captain, and fight the battle of the peopl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ake also unto you all those that observe the law, and avenge ye the wrong of your peopl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Recompense fully the heathen, and take heed to the commandments of the 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saw the blasphemies that were committed in Juda and Jerusalem,]]></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So he blessed them, and was gathered to his father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he died in the hundred forty and sixth year, and his sons buried him in the sepulchres of his fathers at Modin, and all Israel made great lamentation for him.]]></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Woe is me! wherefore was I born to see this misery of my people, and of the holy city, and to dwell there, when it was delivered into the hand of the enemy, and the sanctuary into the hand of strang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 temple is become as a man without glory.]]></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2026-06-15T08:54:18Z</dcterms:created>
  <dcterms:modified xsi:type="dcterms:W3CDTF">2026-06-15T08:54:18Z</dcterms:modified>
  <dc:title>Bible.com.au: 1 Maccabees 2:1-70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