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6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at time was Judas John’s brother wounded; but John still followed after them, until he came to Cedron, which Cendebeus had buil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fled even unto the towers in the fields of Azotus; wherefore he burned it with fire: so that there were slain of them about two thousand men. Afterward he returned into the land of Judea in pe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in the plain of Jericho was Ptolemeus the son of Abubus made captain, and he had abundance of silver and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e was the high priest’s son in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his heart being lifted up, he thought to get the country to himself, and thereupon consulted deceitfully against Simon and his sons to destro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imon was visiting the cities that were in the country, and taking care for the good ordering of them; at which time he came down himself to Jericho with his sons, Mattathias and Judas, in the hundred threescore and seventeenth year, in the eleventh month, called Sab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the son of Abubus receiving them deceitfully into a little hold, called Docus, which he had built, made them a great banquet: howbeit he had hid men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en Simon and his sons had drunk largely, Ptolemee and his men rose up, and took their weapons, and came upon Simon into the banqueting place, and slew him, and his two sons, and certain of his serv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which doing he committed a great treachery, and recompensed evil for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Ptolemee wrote these things, and sent to the king, that he should send him an host to aid him, and he would deliver him the country and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up John from Gazera, and told Simon his father what Cendebeus had d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ent others also to Gazera to kill John: and unto the tribunes he sent letters to come unto him, that he might give them silver, and gold, and rewa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thers he sent to take Jerusalem, and the mountain of the tem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one had run afore to Gazera and told John that his father and brethren were slain, and, quoth he, Ptolemee hath sent to slay thee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reof when he heard, he was sore astonished: so he laid hands on them that were come to destroy him, and slew them; for he knew that they sought to make him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concerning the rest of the acts of John, and his wars, and worthy deeds which he did, and the building of the walls which he made, and his do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these are written in the chronicles of his priesthood, from the time he was made high priest after his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Simon called his two eldest sons, Judas and John, and said unto them, I, and my brethren, and my father’s house, have ever from my youth unto this day fought against the enemies of Israel; and things have prospered so well in our hands, that we have delivered Israel oftentim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w I am old, and ye, by God’s mercy, are of a sufficient age: be ye instead of me and my brother, and go and fight for our nation, and the help from heaven b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chose out of the country twenty thousand men of war with horsemen, who went out against Cendebeus, and rested that night at Mod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as they rose in the morning, and went into the plain, behold, a mighty great host both of footmen and horsemen came against them: howbeit there was a water brook betwix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and his people pitched over against them: and when he saw that the people were afraid to go over the water brook, he went first over himself, and then the men seeing him passed through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done, he divided his men, and set the horsemen in the midst of the footmen: for the enemies’ horsemen were very m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ounded they with the holy trumpets: whereupon Cendebeus and his host were put to flight, so that many of them were slain, and the remnant gat them to the strong hol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2026-06-14T23:31:19Z</dcterms:created>
  <dcterms:modified xsi:type="dcterms:W3CDTF">2026-06-14T23:31:19Z</dcterms:modified>
  <dc:title>Bible.com.au: 1 Maccabees 16:1-24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