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servants shall bring them down from Lebanon unto the sea: and I will convey them by sea in floats unto the place that thou shalt appoint me, and will cause them to be discharged there, and thou shalt receive them: and thou shalt accomplish my desire, in giving food for my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ram gave Solomon cedar trees and fir trees according to all his des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gave Hiram twenty thousand measures of wheat for food to his household, and twenty measures of pure oil: thus gave Solomon to Hiram year by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gave Solomon wisdom, as he promised him: and there was peace between Hiram and Solomon; and they two made a leagu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raised a levy out of all Israel; and the levy was thirty thousan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ent them to Lebanon, ten thousand a month by courses: a month they were in Lebanon, and two months at home: and Adoniram was over the lev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had threescore and ten thousand that bare burdens, and fourscore thousand hewers in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 the chief of Solomon’s officers which were over the work, three thousand and three hundred, which ruled over the people that wrought in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commanded, and they brought great stones, costly stones, and hewed stones, to lay the foundation of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lomon’s builders and Hiram’s builders did hew them, and the stonesquarers: so they prepared timber and stones to build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iram king of Tyre sent his servants unto Solomon; for he had heard that they had anointed him king in the room of his father: for Hiram was ever a lover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sent to Hiram,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knowest how that David my father could not build an house unto the name of the LORD his God for the wars which were about him on every side, until the LORD put them under the soles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the LORD my God hath given me rest on every side, so that there is neither adversary nor evil occurr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I purpose to build an house unto the name of the LORD my God, as the LORD spake unto David my father, saying, Thy son, whom I will set upon thy throne in thy room, he shall build an house unto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command thou that they hew me cedar trees out of Lebanon; and my servants shall be with thy servants: and unto thee will I give hire for thy servants according to all that thou shalt appoint: for thou knowest that there is not among us any that can skill to hew timber like unto the Sid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Hiram heard the words of Solomon, that he rejoiced greatly, and said, Blessed be the LORD this day, which hath given unto David a wise son over this grea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ram sent to Solomon, saying, I have considered the things which thou sentest to me for: and I will do all thy desire concerning timber of cedar, and concerning timber of fir.]]></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1 Kings 5:1-18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