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9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3: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ive therefore thy servant an understanding heart to judge thy people, that I may discern between good and bad: for who is able to judge this thy so great a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peech pleased the Lord, that Solomon had asked this 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od said unto him, Because thou hast asked this thing, and hast not asked for thyself long life; neither hast asked riches for thyself, nor hast asked the life of thine enemies; but hast asked for thyself understanding to discern judg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hold, I have done according to thy words: lo, I have given thee a wise and an understanding heart; so that there was none like thee before thee, neither after thee shall any arise like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have also given thee that which thou hast not asked, both riches, and honour: so that there shall not be any among the kings like unto thee all thy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thou wilt walk in my ways, to keep my statutes and my commandments, as thy father David did walk, then I will lengthen thy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lomon awoke; and, behold, it was a dream. And he came to Jerusalem, and stood before the ark of the covenant of the LORD, and offered up burnt offerings, and offered peace offerings, and made a feast to all his serv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came there two women, that were harlots, unto the king, and stood before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one woman said, O my lord, I and this woman dwell in one house; and I was delivered of a child with her in the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the third day after that I was delivered, that this woman was delivered also: and we were together; there was no stranger with us in the house, save we two in the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olomon made affinity with Pharaoh king of Egypt, and took Pharaoh’s daughter, and brought her into the city of David, until he had made an end of building his own house, and the house of the LORD, and the wall of Jerusalem round abo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is woman’s child died in the night; because she overlai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he arose at midnight, and took my son from beside me, while thine handmaid slept, and laid it in her bosom, and laid her dead child in my bos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I rose in the morning to give my child suck, behold, it was dead: but when I had considered it in the morning, behold, it was not my son, which I did b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other woman said, Nay; but the living is my son, and the dead is thy son. And this said, No; but the dead is thy son, and the living is my son. Thus they spake before the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aid the king, The one saith, This is my son that liveth, and thy son is the dead: and the other saith, Nay; but thy son is the dead, and my son is the liv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said, Bring me a sword. And they brought a sword before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king said, Divide the living child in two, and give half to the one, and half to the 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spake the woman whose the living child was unto the king, for her bowels yearned upon her son, and she said, O my lord, give her the living child, and in no wise slay it. But the other said, Let it be neither mine nor thine, but divide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king answered and said, Give her the living child, and in no wise slay it: she is the mother thereo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ll Israel heard of the judgment which the king had judged; and they feared the king: for they saw that the wisdom of God was in him, to do judg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ly the people sacrificed in high places, because there was no house built unto the name of the LORD, until those day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lomon loved the LORD, walking in the statutes of David his father: only he sacrificed and burnt incense in high pla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went to Gibeon to sacrifice there; for that was the great high place: a thousand burnt offerings did Solomon offer upon that alt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Gibeon the LORD appeared to Solomon in a dream by night: and God said, Ask what I shall give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lomon said, Thou hast shewed unto thy servant David my father great mercy, according as he walked before thee in truth, and in righteousness, and in uprightness of heart with thee; and thou hast kept for him this great kindness, that thou hast given him a son to sit on his throne, as it is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w, O LORD my God, thou hast made thy servant king instead of David my father: and I am but a little child: I know not how to go out or come 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y servant is in the midst of thy people which thou hast chosen, a great people, that cannot be numbered nor counted for multitude.]]></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2026-06-06T11:50:56Z</dcterms:created>
  <dcterms:modified xsi:type="dcterms:W3CDTF">2026-06-06T11:50:56Z</dcterms:modified>
  <dc:title>Bible.com.au: 1 Kings 3:1-28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