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twentieth year of Jeroboam king of Israel reigned Asa over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ty and one years reigned he in Jerusalem. And his mother’s name was Maachah, the daughter of Abish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a did that which was right in the eyes of the LORD, as did David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way the sodomites out of the land, and removed all the idols that his fathers had m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Maachah his mother, even her he removed from being queen, because she had made an idol in a grove; and Asa destroyed her idol, and burnt it by the brook Kid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high places were not removed: nevertheless Asa’s heart was perfect with the LORD all his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rought in the things which his father had dedicated, and the things which himself had dedicated, into the house of the LORD, silver, and gold, and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aasha king of Israel went up against Judah, and built Ramah, that he might not suffer any to go out or come in to Asa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sa took all the silver and the gold that were left in the treasures of the house of the LORD, and the treasures of the king’s house, and delivered them into the hand of his servants: and king Asa sent them to Ben-hadad, the son of Tabrimon, the son of Hezion, king of Syria, that dwelt at Damascu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the son of Nebat reigned Abijam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a league between me and thee, and between my father and thy father: behold, I have sent unto thee a present of silver and gold; come and break thy league with Baasha king of Israel, that he may depar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Ben-hadad hearkened unto king Asa, and sent the captains of the hosts which he had against the cities of Israel, and smote Ijon, and Dan, and Abel-beth-maachah, and all Cinneroth, with all the land of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Baasha heard thereof, that he left off building of Ramah, and dwelt in Tirz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made a proclamation throughout all Judah; none was exempted: and they took away the stones of Ramah, and the timber thereof, wherewith Baasha had builded; and king Asa built with them Geba of Benjamin, and Mizp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rest of all the acts of Asa, and all his might, and all that he did, and the cities which he built, are they not written in the book of the chronicles of the kings of Judah? Nevertheless in the time of his old age he was diseased in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a slept with his fathers, and was buried with his fathers in the city of David his father: and Jehoshaphat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adab the son of Jeroboam began to reign over Israel in the second year of Asa king of Judah, and reigned over Israel two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evil in the sight of the LORD, and walked in the way of his father, and in his sin wherewith he made Israel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asha the son of Ahijah, of the house of Issachar, conspired against him; and Baasha smote him at Gibbethon, which belonged to the Philistines; for Nadab and all Israel laid siege to Gibbeth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in the third year of Asa king of Judah did Baasha slay him, and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reigned he in Jerusalem. And his mother’s name was Maachah, the daughter of Abish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reigned, that he smote all the house of Jeroboam; he left not to Jeroboam any that breathed, until he had destroyed him, according unto the saying of the LORD, which he spake by his servant Ahijah the Shilon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f the sins of Jeroboam which he sinned, and which he made Israel sin, by his provocation wherewith he provoked the LORD God of Israel to ang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rest of the acts of Nadab, and all that he did, are they not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egan Baasha the son of Ahijah to reign over all Israel in Tirzah, twenty and four yea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evil in the sight of the LORD, and walked in the way of Jeroboam, and in his sin wherewith he made Israel to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lked in all the sins of his father, which he had done before him: and his heart was not perfect with the LORD his God, as the heart of David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did the LORD his God give him a lamp in Jerusalem, to set up his son after him, and to establish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David did that which was right in the eyes of the LORD, and turned not aside from any thing that he commanded him all the days of his life, save only in the matter of Uriah the Hitt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was war between Rehoboam and Jeroboam all the days of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Abijam, and all that he did, are they not written in the book of the chronicles of the kings of Judah? And there was war between Abijam and Jerobo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m slept with his fathers; and they buried him in the city of David: and Asa his son reigned in his stea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2026-06-14T12:10:59Z</dcterms:created>
  <dcterms:modified xsi:type="dcterms:W3CDTF">2026-06-14T12:10:59Z</dcterms:modified>
  <dc:title>Bible.com.au: 1 Kings 15:1-34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