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be the LORD thy God, which delighted in thee, to set thee on the throne of Israel: because the LORD loved Israel for ever, therefore made he thee king, to do judgment and just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gave the king an hundred and twenty talents of gold, and of spices very great store, and precious stones: there came no more such abundance of spices as these which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navy also of Hiram, that brought gold from Ophir, brought in from Ophir great plenty of almug trees, and precious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made of the almug trees pillars for the house of the LORD, and for the king’s house, harps also and psalteries for singers: there came no such almug trees, nor were seen unto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gave unto the queen of Sheba all her desire, whatsoever she asked, beside that which Solomon gave her of his royal bounty. So she turned and went to her own country, she and her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weight of gold that came to Solomon in one year was six hundred threescore and six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side that he had of the merchantmen, and of the traffick of the spice merchants, and of all the kings of Arabia, and of the governors of the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king Solomon made two hundred targets of beaten gold: six hundred shekels of gold went to one targ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ree hundred shields of beaten gold; three pound of gold went to one shield: and the king put them in the house of the forest of Leban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king made a great throne of ivory, and overlaid it with the best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queen of Sheba heard of the fame of Solomon concerning the name of the LORD, she came to prove him with hard ques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one had six steps, and the top of the throne was round behind: and there were stays on either side on the place of the seat, and two lions stood beside the st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welve lions stood there on the one side and on the other upon the six steps: there was not the like made in any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king Solomon’s drinking vessels were of gold, and all the vessels of the house of the forest of Lebanon were of pure gold; none were of silver: it was nothing accounted of in the days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king had at sea a navy of Tharshish with the navy of Hiram: once in three years came the navy of Tharshish, bringing gold, and silver, ivory, and apes, and peaco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king Solomon exceeded all the kings of the earth for riches and for wis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arth sought to Solomon, to hear his wisdom, which God had put in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rought every man his present, vessels of silver, and vessels of gold, and garments, and armour, and spices, horses, and mules, a rate year by y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lomon gathered together chariots and horsemen: and he had a thousand and four hundred chariots, and twelve thousand horsemen, whom he bestowed in the cities for chariots, and with the king at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made silver to be in Jerusalem as stones, and cedars made he to be as the sycomore trees that are in the vale, for abund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olomon had horses brought out of Egypt, and linen yarn: the king’s merchants received the linen yarn at a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came to Jerusalem with a very great train, with camels that bare spices, and very much gold, and precious stones: and when she was come to Solomon, she communed with him of all that was in her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 chariot came up and went out of Egypt for six hundred shekels of silver, and an horse for an hundred and fifty: and so for all the kings of the Hittites, and for the kings of Syria, did they bring them out by their me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told her all her questions: there was not any thing hid from the king, which he told her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queen of Sheba had seen all Solomon’s wisdom, and the house that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t of his table, and the sitting of his servants, and the attendance of his ministers, and their apparel, and his cupbearers, and his ascent by which he went up unto the house of the LORD; there was no more spirit in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said to the king, It was a true report that I heard in mine own land of thy acts and of thy wis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I believed not the words, until I came, and mine eyes had seen it: and, behold, the half was not told me: thy wisdom and prosperity exceedeth the fame which I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ppy are thy men, happy are these thy servants, which stand continually before thee, and that hear thy wisdom.]]></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2026-06-14T10:56:18Z</dcterms:created>
  <dcterms:modified xsi:type="dcterms:W3CDTF">2026-06-14T10:56:18Z</dcterms:modified>
  <dc:title>Bible.com.au: 1 Kings 10:1-29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