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donijah slew sheep and oxen and fat cattle by the stone of Zoheleth, which is by En-rogel, and called all his brethren the king’s sons, and all the men of Judah the king’s serv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athan the prophet, and Benaiah, and the mighty men, and Solomon his brother, he called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Nathan spake unto Bath-sheba the mother of Solomon, saying, Hast thou not heard that Adonijah the son of Haggith doth reign, and David our lord knoweth it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come, let me, I pray thee, give thee counsel, that thou mayest save thine own life, and the life of thy son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get thee in unto king David, and say unto him, Didst not thou, my lord, O king, swear unto thine handmaid, saying, Assuredly Solomon thy son shall reign after me, and he shall sit upon my throne? why then doth Adonijah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hile thou yet talkest there with the king, I also will come in after thee, and confirm thy wor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th-sheba went in unto the king into the chamber: and the king was very old; and Abishag the Shunammite ministered un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ath-sheba bowed, and did obeisance unto the king. And the king said, What wouldest th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unto him, My lord, thou swarest by the LORD thy God unto thine handmaid, saying, Assuredly Solomon thy son shall reign after me, and he shall sit upon my thr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behold, Adonijah reigneth; and now, my lord the king, thou knowest i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ing David was old and stricken in years; and they covered him with clothes, but he gat no he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hath slain oxen and fat cattle and sheep in abundance, and hath called all the sons of the king, and Abiathar the priest, and Joab the captain of the host: but Solomon thy servant hath he not ca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my lord, O king, the eyes of all Israel are upon thee, that thou shouldest tell them who shall sit on the throne of my lord the king afte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therwise it shall come to pass, when my lord the king shall sleep with his fathers, that I and my son Solomon shall be counted offen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o, while she yet talked with the king, Nathan the prophet also came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ld the king, saying, Behold Nathan the prophet. And when he was come in before the king, he bowed himself before the king with his face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athan said, My lord, O king, hast thou said, Adonijah shall reign after me, and he shall sit upon my thr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is gone down this day, and hath slain oxen and fat cattle and sheep in abundance, and hath called all the king’s sons, and the captains of the host, and Abiathar the priest; and, behold, they eat and drink before him, and say, God save king Adon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e, even me thy servant, and Zadok the priest, and Benaiah the son of Jehoiada, and thy servant Solomon, hath he not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this thing done by my lord the king, and thou hast not shewed it unto thy servant, who should sit on the throne of my lord the king afte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king David answered and said, Call me Bath-sheba. And she came into the king’s presence, and stoo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his servants said unto him, Let there be sought for my lord the king a young virgin: and let her stand before the king, and let her cherish him, and let her lie in thy bosom, that my lord the king may get he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ware, and said, As the LORD liveth, that hath redeemed my soul out of all distr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as I sware unto thee by the LORD God of Israel, saying, Assuredly Solomon thy son shall reign after me, and he shall sit upon my throne in my stead; even so will I certainly d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ath-sheba bowed with her face to the earth, and did reverence to the king, and said, Let my lord king David live for 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king David said, Call me Zadok the priest, and Nathan the prophet, and Benaiah the son of Jehoiada. And they came before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also said unto them, Take with you the servants of your lord, and cause Solomon my son to ride upon mine own mule, and bring him down to Gi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let Zadok the priest and Nathan the prophet anoint him there king over Israel: and blow ye with the trumpet, and say, God save king Solo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ye shall come up after him, that he may come and sit upon my throne; for he shall be king in my stead: and I have appointed him to be ruler over Israel and over Jud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naiah the son of Jehoiada answered the king, and said, Amen: the LORD God of my lord the king say so to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hath been with my lord the king, even so be he with Solomon, and make his throne greater than the throne of my lord king Dav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the priest, and Nathan the prophet, and Benaiah the son of Jehoiada, and the Cherethites, and the Pelethites, went down, and caused Solomon to ride upon king David’s mule, and brought him to Gih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ought for a fair damsel throughout all the coasts of Israel, and found Abishag a Shunammite, and brought her to the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Zadok the priest took an horn of oil out of the tabernacle, and anointed Solomon. And they blew the trumpet; and all the people said, God save king Solom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ll the people came up after him, and the people piped with pipes, and rejoiced with great joy, so that the earth rent with the sound of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Adonijah and all the guests that were with him heard it as they had made an end of eating. And when Joab heard the sound of the trumpet, he said, Wherefore is this noise of the city being in an upro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ile he yet spake, behold, Jonathan the son of Abiathar the priest came: and Adonijah said unto him, Come in; for thou art a valiant man, and bringest good tid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nathan answered and said to Adonijah, Verily our lord king David hath made Solomon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king hath sent with him Zadok the priest, and Nathan the prophet, and Benaiah the son of Jehoiada, and the Cherethites, and the Pelethites, and they have caused him to ride upon the king’s mu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the priest and Nathan the prophet have anointed him king in Gihon: and they are come up from thence rejoicing, so that the city rang again. This is the noise that ye have he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lso Solomon sitteth on the throne of the kingdo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oreover the king’s servants came to bless our lord king David, saying, God make the name of Solomon better than thy name, and make his throne greater than thy throne. And the king bowed himself upon the b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so thus said the king, Blessed be the LORD God of Israel, which hath given one to sit on my throne this day, mine eyes even see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damsel was very fair, and cherished the king, and ministered to him: but the king knew her no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guests that were with Adonijah were afraid, and rose up, and went every man his 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donijah feared because of Solomon, and arose, and went, and caught hold on the horns of the alt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was told Solomon, saying, Behold, Adonijah feareth king Solomon: for, lo, he hath caught hold on the horns of the altar, saying, Let king Solomon swear unto me to day that he will not slay his servant with the sw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olomon said, If he will shew himself a worthy man, there shall not an hair of him fall to the earth: but if wickedness shall be found in him, he shall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king Solomon sent, and they brought him down from the altar. And he came and bowed himself to king Solomon: and Solomon said unto him, Go to thine hou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donijah the son of Haggith exalted himself, saying, I will be king: and he prepared him chariots and horsemen, and fifty men to run befo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father had not displeased him at any time in saying, Why hast thou done so? and he also was a very goodly man; and his mother bare him after Absal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onferred with Joab the son of Zeruiah, and with Abiathar the priest: and they following Adonijah help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and Benaiah the son of Jehoiada, and Nathan the prophet, and Shimei, and Rei, and the mighty men which belonged to David, were not with Adonijah.]]></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2026-06-12T01:44:29Z</dcterms:created>
  <dcterms:modified xsi:type="dcterms:W3CDTF">2026-06-12T01:44:29Z</dcterms:modified>
  <dc:title>Bible.com.au: 1 Kings 1:1-53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