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01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receive the witness of men, the witness of God is greater: for this is the witness of God which he hath testified of his 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at believeth on the Son of God hath the witness in himself: he that believeth not God hath made him a liar; because he believeth not the record that God gave of his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e record, that God hath given to us eternal life, and this life is in hi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hat hath the Son hath life; and he that hath not the Son of God hath not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things have I written unto you that believe on the name of the Son of God; that ye may know that ye have eternal life, and that ye may believe on the name of the Son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is is the confidence that we have in him, that, if we ask any thing according to his will, he heare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we know that he hear us, whatsoever we ask, we know that we have the petitions that we desired of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 man see his brother sin a sin which is not unto death, he shall ask, and he shall give him life for them that sin not unto death. There is a sin unto death: I do not say that he shall pray for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unrighteousness is sin: and there is a sin not un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know that whosoever is born of God sinneth not; but he that is begotten of God keepeth himself, and that wicked one toucheth him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soever believeth that Jesus is the Christ is born of God: and every one that loveth him that begat loveth him also that is begotten of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e know that we are of God, and the whole world lieth in wicked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e know that the Son of God is come, and hath given us an understanding, that we may know him that is true, and we are in him that is true, even in his Son Jesus Christ. This is the true God, and eternal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ittle children, keep yourselves from idols. A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this we know that we love the children of God, when we love God, and keep his commandme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the love of God, that we keep his commandments: and his commandments are not grievo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hatsoever is born of God overcometh the world: and this is the victory that overcometh the world, even our fai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is he that overcometh the world, but he that believeth that Jesus is the Son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he that came by water and blood, even Jesus Christ; not by water only, but by water and blood. And it is the Spirit that beareth witness, because the Spirit is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re are three that bear record in heaven, the Father, the Word, and the Holy Ghost: and these three are 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are three that bear witness in earth, the Spirit, and the water, and the blood: and these three agree in one.]]></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2026-06-26T14:24:47Z</dcterms:created>
  <dcterms:modified xsi:type="dcterms:W3CDTF">2026-06-26T14:24:47Z</dcterms:modified>
  <dc:title>Bible.com.au: 1 John 5:1-21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