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s manifested the love of God toward us, because that God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ought also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seen God at any time. If we love one another, God dwelleth in us, and his love is perfected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dwell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seen and do testify that the Father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dwell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known and believed the love that God hath to us. God is love; and he that dwelleth in love dwelleth in God, and God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our love made perfect, that we may have boldness in the day of judgment: because as he is,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; but perfect love casteth out fear: because fear hath torment.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try the spirits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 him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how can he love God whom he hath not se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that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that confesseth not that Jesus Christ is come in the flesh is not of God: and this is that spirit of antichrist, whereof ye have heard that it should come; and even now already is it in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little children, and have overcome them: because greater is he that is in you,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that is not of God heareth not us. Hereby know we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or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2026-07-24T17:47:29Z</dcterms:created>
  <dcterms:modified xsi:type="dcterms:W3CDTF">2026-07-24T17:47:29Z</dcterms:modified>
  <dc:title>Bible.com.au: 1 John 4:1-21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