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2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n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is born of God doth not commit sin; for his seed remaineth in him: and he cannot sin, because he is born of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the children of God are manifest, and the children of the devil: whosoever doeth not righteousness is not of God, neither he that loveth not his brot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the message that ye heard from the beginning, that we should love one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s Cain, who was of that wicked one, and slew his brother. And wherefore slew he him? Because his own works were evil, and his brother’s righteo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vel not, my brethren, if the world hate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know that we have passed from death unto life, because we love the brethren. He that loveth not his brother abideth in de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hateth his brother is a murderer: and ye know that no murderer hath eternal life abiding in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perceive we the love of God, because he laid down his life for us: and we ought to lay down our lives for the brethr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hath this world’s good, and seeth his brother have need, and shutteth up his bowels of compassion from him, how dwelleth the love of God in him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ttle children, let us not love in word, neither in tongue; but in deed and in tru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what manner of love the Father hath bestowed upon us, that we should be called the sons of God: therefore the world knoweth us not, because it knew him no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eby we know that we are of the truth, and shall assure our hearts before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our heart condemn us, God is greater than our heart, and knoweth all th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if our heart condemn us not, then have we confidence toward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soever we ask, we receive of him, because we keep his commandments, and do those things that are pleasing in his s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his commandment, That we should believe on the name of his Son Jesus Christ, and love one another, as he gave us commandm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keepeth his commandments dwelleth in him, and he in him. And hereby we know that he abideth in us, by the Spirit which he hath given u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now are we the sons of God, and it doth not yet appear what we shall be: but we know that, when he shall appear, we shall be like him; for we shall see him as he i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man that hath this hope in him purifieth himself, even as he is pu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committeth sin transgresseth also the law: for sin is the transgression of the l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know that he was manifested to take away our sins; and in him is no s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abideth in him sinneth not: whosoever sinneth hath not seen him, neither know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ttle children, let no man deceive you: he that doeth righteousness is righteous, even as he is righteo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ommitteth sin is of the devil; for the devil sinneth from the beginning. For this purpose the Son of God was manifested, that he might destroy the works of the dev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2026-06-06T11:55:33Z</dcterms:created>
  <dcterms:modified xsi:type="dcterms:W3CDTF">2026-06-06T11:55:33Z</dcterms:modified>
  <dc:title>Bible.com.au: 1 John 3:1-24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