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saith he is in the light, and hateth his brother, is in darkness even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his brother abideth in the light, and there is none occasion of stumbling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that hateth his brother is in darkness, and walketh in darkness, and knoweth not whither he goeth, because that darkness hath blinded his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rite unto you, little children, because your sins are forgiven you for his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unto you, fathers, because ye have known him that is from the beginning. I write unto you, young men, because ye have overcome the wicked one. I write unto you, little children, because ye have known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unto you, fathers, because ye have known him that is from the beginning. I have written unto you, young men, because ye are strong, and the word of God abideth in you, and ye have overcome the wicke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not the world, neither the things that are in the world. If any man love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is in the world, the lust of the flesh, and the lust of the eyes, and the pride of life, is not of the Father, but is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passeth away, and the lust thereof: but he that doeth the will of God abideth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ttle children, it is the last time: and as ye have heard that antichrist shall come, even now are there many antichrists; whereby we know that it is the last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these things write I unto you, that ye sin not. And if any man sin, we have an advocate with the Father, Jesus Christ the righteo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were not of us; for if they had been of us, they would no doubt have continued with us: but they went out, that they might be made manifest that they were not all of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have an unction from the Holy One, and ye know all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unto you because ye know not the truth, but because ye know it, and that no lie is of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a liar but he that denieth that Jesus is the Christ? He is antichrist, that denieth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oever denieth the Son, the same hath not the Father: (but) he that acknowledgeth the Son hath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that therefore abide in you, which ye have heard from the beginning. If that which ye have heard from the beginning shall remain in you, ye also shall continue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that he hath promised us, even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things have I written unto you concerning them that seduce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anointing which ye have received of him abideth in you, and ye need not that any man teach you: but as the same anointing teacheth you of all things, and is truth, and is no lie, and even as it hath taught you, ye shall abide i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little children, abide in him; that, when he shall appear, we may have confidence, and not be 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is the propitiation for our sins: and not for ours only, but also for the sins of the whole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know that he is righteous, ye know that every one that doeth righteousness is bor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eby we do know that we know him, if we keep his command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aith, I know him, and keepeth not his commandment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so keepeth his word, in him verily is the love of God perfected: hereby know we that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saith he abideth in him ought himself also so to walk, even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thren, I write no new commandment unto you, but an old commandment which ye had from the beginning. The old commandment is the word which ye have heard from the begin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a new commandment I write unto you, which thing is true in him and in you: because the darkness is past, and the true light now shineth.]]></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2026-06-15T08:26:32Z</dcterms:created>
  <dcterms:modified xsi:type="dcterms:W3CDTF">2026-06-15T08:26:32Z</dcterms:modified>
  <dc:title>Bible.com.au: 1 John 2:1-29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