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961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confess our sins, he is faithful and just to forgive us our sins, and to cleanse us from all un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say that we have not sinned, we make him a liar, and his word is not in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which was from the beginning, which we have heard, which we have seen with our eyes, which we have looked upon, and our hands have handled, of the Word of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life was manifested, and we have seen it, and bear witness, and shew unto you that eternal life, which was with the Father, and was manifested un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which we have seen and heard declare we unto you, that ye also may have fellowship with us: and truly our fellowship is with the Father, and with his Son Jesu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things write we unto you, that your joy may be fu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then is the message which we have heard of him, and declare unto you, that God is light, and in him is no darkness at 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we say that we have fellowship with him, and walk in darkness, we lie, and do not the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we walk in the light, as he is in the light, we have fellowship one with another, and the blood of Jesus Christ his Son cleanseth us from all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say that we have no sin, we deceive ourselves, and the truth is not in u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2026-07-26T15:31:47Z</dcterms:created>
  <dcterms:modified xsi:type="dcterms:W3CDTF">2026-07-26T15:31:47Z</dcterms:modified>
  <dc:title>Bible.com.au: 1 John 1:1-10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