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543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Esdras 9:1-5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o his will, and separate yourselves from the heathen of the land, and from the strange wo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cried the whole multitude, and said with a loud voice, Like as thou hast spoken, so will we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forasmuch as the people are many, and it is foul weather, so that we cannot stand without, and this is not a work of a day or two, seeing our sin in these things is spread f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let the rulers of the multitude stay, and let all them of our habitations that have strange wives come at the time appoin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ith them the rulers and judges of every place, till we turn away the wrath of the Lord from us for this mat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Jonathan the son of Azael and Ezechias the son of Theocanus accordingly took this matter upon them: and Mosollam and Levis and Sabbatheus helped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that were of the captivity did according to all these th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Esdras the priest chose unto him the principal men of their families, all by name: and in the first day of the tenth month they sat together to examine the mat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ir cause that held strange wives was brought to an end in the first day of the first mon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of the priests that were come together, and had strange wives, there were fou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Esdras rising from the court of the temple went to the chamber of Joanan the son of Eliasi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f the sons of Jesus the son of Josedec, and his brethren; Matthelas and Eleazar, and Joribus and Joadan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gave their hands to put away their wives and to offer rams to make reconcilement for their erro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of the sons of Emmer; Ananias, and Zabdeus, and Eanes, and Sameius, and Hiereel, and Azaria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f the sons of Phaisur; Elionas, Massias, Israel, and Nathanael, and Ocidelus, and Talsa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f the Levites; Jozabad, and Semis, and Colius, who was called Calitas, and Patheus, and Judas, and Jona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f the holy singers; Eleazurus, Bacchur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f the porters; Sallumus, and Tolban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f them of Israel, of the sons of Phoros; Hiermas, and Eddias, and Melchias, and Maelus, and Eleazar, and Asibias, and Baania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f the sons of Ela; Matthanias, Zacharias, and Hierielus, and Hieremoth, and Aedia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of the sons of Zamoth; Eliadas, Elisimus, Othonias, Jarimoth, and Sabatus, and Sarde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remained there, and did eat no meat nor drink water, mourning for the great iniquities of the multitud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f the sons of Babai; Johannes, and Ananias and Josabad, and Amathei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f the sons of Mani; Olamus, Mamuchus, Jedeus, Jasubus, Jasael, and Hieremo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of the sons of Addi; Naathus, and Moosias, Lacunus, and Naidus, and Mathanias, and Sesthel, Balnuus, and Manassea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of the sons of Annas; Elionas and Aseas, and Melchias, and Sabbeus, and Simon Chosameu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of the sons of Asom; Altaneus, and Matthias, and Baanaia, Eliphalet, and Manasses, and Seme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of the sons of Maani; Jeremias, Momdis, Omaerus, Juel, Mabdai, and Pelias, and Anos, Carabasion, and Enasibus, and Mamnitanaimus, Eliasis, Bannus, Eliali, Samis, Selemias, Nathanias: and of the sons of Ozora; Sesis, Esril, Azaelus, Samatus, Zambis, Josephu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of the sons of Ethma; Mazitias, Zabadaias, Edes, Juel, Banaia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ll these had taken strange wives, and they put them away with their childr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priests and Levites, and they that were of Israel, dwelt in Jerusalem, and in the country, in the first day of the seventh month: so the children of Israel were in their habitation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whole multitude came together with one accord into the broad place of the holy porch toward the ea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re was a proclamation in all Jewry and Jerusalem to all them that were of the captivity, that they should be gathered together at Jerusal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y spake unto Esdras the priest and reader, that he would bring the law of Moses, that was given of the Lord God of Israe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Esdras the chief priest brought the law unto the whole multitude from man to woman, and to all the priests, to hear law in the first day of the seventh mon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he read in the broad court before the holy porch from morning unto midday, before both men and women; and the multitude gave heed unto the law.]]></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Esdras the priest and reader of the law stood up upon a pulpit of wood, which was made for that purpos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re stood up by him Mattathias, Sammus, Ananias, Azarias, Urias, Ezecias, Balasamus, upon the right han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upon his left hand stood Phaldaius, Misael, Melchias, Lothasubus, and Nabaria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took Esdras the book of the law before the multitude: for he sat honourably in the first place in the sight of them al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when he opened the law, they stood all straight up. So Esdras blessed the Lord God most High, the God of hosts, Almighty.]]></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all the people answered, Amen; and lifting up their hands they fell to the ground, and worshipped the Lor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lso Jesus, Anus, Sarabias, Adinus, Jacubus, Sabateas, Auteas, Maianeas, and Calitas, Asrias, and Joazabdus, and Ananias, Biatas, the Levites, taught the law of the Lord, making them withal to understand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at whosoever met not there within two or three days according as the elders that bare rule appointed, their cattle should be seized to the use of the temple, and himself cast out from them that were of the captivit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n spake Attharates unto Esdras the chief priest. and reader, and to the Levites that taught the multitude, even to all, saying,]]></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is day is holy unto the Lord; (for they all wept when they heard the law:)]]></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Go then, and eat the fat, and drink the sweet, and send part to them that have nothing;]]></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For this day is holy unto the Lord: and be not sorrowful; for the Lord will bring you to honour.]]></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So the Levites published all things to the people, saying, This day is holy to the Lord; be not sorrowful.]]></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n went they their way, every one to eat and drink, and make merry, and to give part to them that had nothing, and to make great cheer;]]></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ecause they understood the words wherein they were instructed, and for the which they had been assemble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n three days were all they of the tribe of Judah and Benjamin gathered together at Jerusalem the twentieth day of the ninth mon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ll the multitude sat trembling in the broad court of the temple because of the present foul wea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Esdras arose up, and said unto them, Ye have transgressed the law in marrying strange wives, thereby to increase the sins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now by confessing give glory unto the Lord God of our fathers,]]></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2026-07-16T21:41:14Z</dcterms:created>
  <dcterms:modified xsi:type="dcterms:W3CDTF">2026-07-16T21:41:14Z</dcterms:modified>
  <dc:title>Bible.com.au: 1 Esdras 9:1-55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