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8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9: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his will, and separate yourselves from the heathen of the land, and from the strang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ried the whole multitude, and said with a loud voice, Like as thou hast spoken, so will we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forasmuch as the people are many, and it is foul weather, so that we cannot stand without, and this is not a work of a day or two, seeing our sin in these things is spread f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let the rulers of the multitude stay, and let all them of our habitations that have strange wives come at the time appoi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 them the rulers and judges of every place, till we turn away the wrath of the Lord from us for this ma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nathan the son of Azael and Ezechias the son of Theocanus accordingly took this matter upon them: and Mosollam and Levis and Sabbatheus help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were of the captivity did according to all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sdras the priest chose unto him the principal men of their families, all by name: and in the first day of the tenth month they sat together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ir cause that held strange wives was brought to an end in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e priests that were come together, and had strange wives, there were f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sdras rising from the court of the temple went to the chamber of Joanan the son of Eliasi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e sons of Jesus the son of Josedec, and his brethren; Matthelas and Eleazar, and Joribus and Joadan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their hands to put away their wives and to offer rams to make reconcilement for their err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Emmer; Ananias, and Zabdeus, and Eanes, and Sameius, and Hiereel, and Azari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haisur; Elionas, Massias, Israel, and Nathanael, and Ocidelus, and Tals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the Levites; Jozabad, and Semis, and Colius, who was called Calitas, and Patheus, and Judas, and Jon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holy singers; Eleazurus, Bacchur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porters; Sallumus, and Tolba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m of Israel, of the sons of Phoros; Hiermas, and Eddias, and Melchias, and Maelus, and Eleazar, and Asibias, and Baani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the sons of Ela; Matthanias, Zacharias, and Hierielus, and Hieremoth, and Aedi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sons of Zamoth; Eliadas, Elisimus, Othonias, Jarimoth, and Sabatus, and Sarde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mained there, and did eat no meat nor drink water, mourning for the great iniquities of the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Babai; Johannes, and Ananias and Josabad, and Amathe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sons of Mani; Olamus, Mamuchus, Jedeus, Jasubus, Jasael, and Hi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Addi; Naathus, and Moosias, Lacunus, and Naidus, and Mathanias, and Sesthel, Balnuus, and Manasse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sons of Annas; Elionas and Aseas, and Melchias, and Sabbeus, and Simon Chosame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the sons of Asom; Altaneus, and Matthias, and Baanaia, Eliphalet, and Manasses, and Se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the sons of Maani; Jeremias, Momdis, Omaerus, Juel, Mabdai, and Pelias, and Anos, Carabasion, and Enasibus, and Mamnitanaimus, Eliasis, Bannus, Eliali, Samis, Selemias, Nathanias: and of the sons of Ozora; Sesis, Esril, Azaelus, Samatus, Zambis, Joseph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sons of Ethma; Mazitias, Zabadaias, Edes, Juel, Banai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se had taken strange wives, and they put them away with their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riests and Levites, and they that were of Israel, dwelt in Jerusalem, and in the country, in the first day of the seventh month: so the children of Israel were in their habita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whole multitude came together with one accord into the broad place of the holy porch toward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proclamation in all Jewry and Jerusalem to all them that were of the captivity, that they should be gathered together at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pake unto Esdras the priest and reader, that he would bring the law of Moses, that was given of the Lord God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Esdras the chief priest brought the law unto the whole multitude from man to woman, and to all the priests, to hear law in the first day of the seventh mon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read in the broad court before the holy porch from morning unto midday, before both men and women; and the multitude gave heed unto the la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sdras the priest and reader of the law stood up upon a pulpit of wood, which was made for that purpo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tood up by him Mattathias, Sammus, Ananias, Azarias, Urias, Ezecias, Balasamus, upon the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upon his left hand stood Phaldaius, Misael, Melchias, Lothasubus, and Nabaria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ook Esdras the book of the law before the multitude: for he sat honourably in the first place in the sight of them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he opened the law, they stood all straight up. So Esdras blessed the Lord God most High, the God of hosts, Almigh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e people answered, Amen; and lifting up their hands they fell to the ground, and worshipped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so Jesus, Anus, Sarabias, Adinus, Jacubus, Sabateas, Auteas, Maianeas, and Calitas, Asrias, and Joazabdus, and Ananias, Biatas, the Levites, taught the law of the Lord, making them withal to understa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whosoever met not there within two or three days according as the elders that bare rule appointed, their cattle should be seized to the use of the temple, and himself cast out from them that were of the captivit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pake Attharates unto Esdras the chief priest. and reader, and to the Levites that taught the multitude, even to all, say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day is holy unto the Lord; (for they all wept when they heard the law:)]]></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 then, and eat the fat, and drink the sweet, and send part to them that have noth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is day is holy unto the Lord: and be not sorrowful; for the Lord will bring you to honou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the Levites published all things to the people, saying, This day is holy to the Lord; be not sorrowfu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went they their way, every one to eat and drink, and make merry, and to give part to them that had nothing, and to make great che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y understood the words wherein they were instructed, and for the which they had been assembl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ree days were all they of the tribe of Judah and Benjamin gathered together at Jerusalem the twentieth day of the ninth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ultitude sat trembling in the broad court of the temple because of the present foul we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Esdras arose up, and said unto them, Ye have transgressed the law in marrying strange wives, thereby to increase the sin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by confessing give glory unto the Lord God of our father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2026-05-30T11:53:43Z</dcterms:created>
  <dcterms:modified xsi:type="dcterms:W3CDTF">2026-05-30T11:53:43Z</dcterms:modified>
  <dc:title>Bible.com.au: 1 Esdras 9:1-55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