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 id="347" r:id="rId94"/>
    <p:sldId id="348" r:id="rId95"/>
    <p:sldId id="349" r:id="rId96"/>
    <p:sldId id="350" r:id="rId97"/>
    <p:sldId id="351" r:id="rId98"/>
    <p:sldId id="352" r:id="rId99"/>
    <p:sldId id="353" r:id="rId10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slide" Target="slides/slide84.xml"/>
  <Relationship Id="rId87" Type="http://schemas.openxmlformats.org/officeDocument/2006/relationships/slide" Target="slides/slide85.xml"/>
  <Relationship Id="rId88" Type="http://schemas.openxmlformats.org/officeDocument/2006/relationships/slide" Target="slides/slide86.xml"/>
  <Relationship Id="rId89" Type="http://schemas.openxmlformats.org/officeDocument/2006/relationships/slide" Target="slides/slide87.xml"/>
  <Relationship Id="rId90" Type="http://schemas.openxmlformats.org/officeDocument/2006/relationships/slide" Target="slides/slide88.xml"/>
  <Relationship Id="rId91" Type="http://schemas.openxmlformats.org/officeDocument/2006/relationships/slide" Target="slides/slide89.xml"/>
  <Relationship Id="rId92" Type="http://schemas.openxmlformats.org/officeDocument/2006/relationships/slide" Target="slides/slide90.xml"/>
  <Relationship Id="rId93" Type="http://schemas.openxmlformats.org/officeDocument/2006/relationships/slide" Target="slides/slide91.xml"/>
  <Relationship Id="rId94" Type="http://schemas.openxmlformats.org/officeDocument/2006/relationships/slide" Target="slides/slide92.xml"/>
  <Relationship Id="rId95" Type="http://schemas.openxmlformats.org/officeDocument/2006/relationships/slide" Target="slides/slide93.xml"/>
  <Relationship Id="rId96" Type="http://schemas.openxmlformats.org/officeDocument/2006/relationships/slide" Target="slides/slide94.xml"/>
  <Relationship Id="rId97" Type="http://schemas.openxmlformats.org/officeDocument/2006/relationships/slide" Target="slides/slide95.xml"/>
  <Relationship Id="rId98" Type="http://schemas.openxmlformats.org/officeDocument/2006/relationships/slide" Target="slides/slide96.xml"/>
  <Relationship Id="rId99" Type="http://schemas.openxmlformats.org/officeDocument/2006/relationships/slide" Target="slides/slide97.xml"/>
  <Relationship Id="rId100" Type="http://schemas.openxmlformats.org/officeDocument/2006/relationships/slide" Target="slides/slide98.xml"/>
  <Relationship Id="rId101" Type="http://schemas.openxmlformats.org/officeDocument/2006/relationships/presProps" Target="presProps.xml"/>
  <Relationship Id="rId102" Type="http://schemas.openxmlformats.org/officeDocument/2006/relationships/viewProps" Target="viewProps.xml"/>
  <Relationship Id="rId10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8:1-9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ing Artexerxes unto Esdras the priest and reader of the law of the Lord sendeth greet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ing determined to deal graciously, I have given order, that such of the nation of the Jews, and of the priests and Levites being within our realm, as are willing and desirous should go with thee unto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many therefore as have a mind thereunto, let them depart with thee, as it hath seemed good both to me and my seven friends the counsell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ey may look unto the affairs of Judea and Jerusalem, agreeably to that which is in the law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arry the gifts unto the Lord of Israel to Jerusalem, which I and my friends have vowed, and all the gold and silver that in the country of Babylon can be found, to the Lord in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that also which is given of the people for the temple of the Lord their God at Jerusalem: and that silver and gold may be collected for bullocks, rams, and lambs, and things thereunto appertai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the end that they may offer sacrifices unto the Lord upon the altar of the Lord their God, which is in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atsoever thou and thy brethren will do with the silver and gold, that do, according to the will of thy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holy vessels of the Lord, which are given thee for the use of the temple of thy God, which is in Jerusalem, thou shalt set before thy God in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atsoever thing else thou shalt remember for the use of the temple of thy God, thou shalt give it out of the king’s treasu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these things, when Artexerxes the king of the Persians reigned, came Esdras the son of Saraias, the son of Ezerias, the son of Helchiah, the son of Salu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king Artexerxes have also commanded the keepers of the treasures in Syria and Phenice, that whatsoever Esdras the priest and the reader of the law of the most high God shall send for, they should give it him with spe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the sum of an hundred talents of silver, likewise also of wheat even to an hundred cors, and an hundred pieces of wine, and other things in abund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et all things be performed after the law of God diligently unto the most high God, that wrath come not upon the kingdom of the king and his s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command you also, that ye require no tax, nor any other imposition, of any of the priests, or Levites, or holy singers, or porters, or ministers of the temple, or of any that have doings in this temple, and that no man have authority to impose any thing upo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ou, Esdras, according to the wisdom of God ordain judges and justices, that they may judge in all Syria and Phenice all those that know the law of thy God; and those that know it not thou shalt tea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osoever shall transgress the law of thy God, and of the king, shall be punished diligently, whether it be by death, or other punishment, by penalty of money, or by imprisonm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id Esdras the scribe, Blessed be the only Lord God of my fathers, who hath put these things into the heart of the king, to glorify his house that is in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ath honoured me in the sight of the king, and his counsellors, and all his friends and nob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was I encouraged by the help of the Lord my God, and gathered together men of Israel to go up with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se are the chief according to their families and several dignities, that went up with me from Babylon in the reign of king Artexerx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 of Sadduc, the son of Achitob, the son of Amarias, the son of Ezias, the son of Meremoth, the son of Zaraias, the son of Savias, the son of Boccas, the son of Abisum, the son of Phinees, the son of Eleazar, the son of Aaron the chief pri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the sons of Phinees, Gerson: of the sons of Ithamar, Gamael: of the sons of David, Lettus the son of Secheni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f the sons of Pharez, Zacharias; and with him were counted an hundred and fifty m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f the sons of Pahath Moab, Eliaonias, the son of Zaraias, and with him two hundred m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f the sons of Zathoe, Sechenias the son of Jezelus, and with him three hundred men: of the sons of Adin, Obeth the son of Jonathan, and with him two hundred and fifty m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f the sons of Elam, Josias son of Gotholias, and with him seventy 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f the sons of Saphatias, Zaraias son of Michael, and with him threescore and ten 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f the sons of Joab, Abadias son of Jezelus, and with him two hundred and twelve m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f the sons of Banid, Assalimoth son of Josaphias, and with him an hundred and threescor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f the sons of Babi, Zacharias son of Bebai, and with him twenty and eight m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f the sons of Astath, Johannes son of Acatan, and with him an hundred and ten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Esdras went up from Babylon, as a scribe, being very ready in the law of Moses, that was given by the God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f the sons of Adonikam the last, and these are the names of them, Eliphalet, Jewel, and Samaias, and with them seventy m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f the sons of Bago, Uthi the son of Istalcurus, and with him seventy m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se I gathered together to the river called Theras, where we pitched our tents three days: and then I surveyed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when I had found there none of the priests and Levit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ent I unto Eleazar, and Iduel, and Masm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lnathan, and Mamaias, and Joribas, and Nathan, Eunatan, Zacharias, and Mosollamon, principal men and learn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 bade them that they should go unto Saddeus the captain, who was in the place of the treasur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commanded them that they should speak unto Daddeus, and to his brethren, and to the treasurers in that place, to send us such men as might execute the priests’ office in the house of the Lor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by the mighty hand of our Lord they brought unto us skilful men of the sons of Moli the son of Levi, the son of Israel, Asebebia, and his sons, and his brethren, who were eighte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Asebia, and Annus, and Osaias his brother, of the sons of Channuneus, and their sons, were twenty 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did him honour: for he found grace in his sight in all his reques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of the servants of the temple whom David had ordained, and the principal men for the service of the Levites to wit, the servants of the temple two hundred and twenty, the catalogue of whose names were shew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re I vowed a fast unto the young men before our Lord, to desire of him a prosperous journey both for us and them that were with us, for our children, and for the catt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or I was ashamed to ask the king footmen, and horsemen, and conduct for safeguard against our adversari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we had said unto the king, that the power of the Lord our God should be with them that seek him, to support them in all way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again we besought our Lord as touching these things, and found him favourable unto u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I separated twelve of the chief of the priests, Esebrias, and Assanias, and ten men of their brethren with th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I weighed them the gold, and the silver, and the holy vessels of the house of our Lord, which the king, and his council, and the princes, and all Israel, had given.]]></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when I had weighed it, I delivered unto them six hundred and fifty talents of silver, and silver vessels of an hundred talents, and an hundred talents of gol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wenty golden vessels, and twelve vessels of brass, even of fine brass, glittering like gol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I said unto them, Both ye are holy unto the Lord, and the vessels are holy, and the gold and the silver is a vow unto the Lord, the Lord of ou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ent up with him also certain of the children of Israel, of the priest of the Levites, of the holy singers, porters, and ministers of the temple, unto Jerusale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Watch ye, and keep them till ye deliver them to the chief of the priests and Levites, and to the principal men of the families of Israel, in Jerusalem, into the chambers of the house of our Go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So the priests and the Levites, who had received the silver and the gold and the vessels, brought them unto Jerusalem, into the temple of the Lor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from the river Theras we departed the twelfth day of the first month, and came to Jerusalem by the mighty hand of our Lord, which was with us: and from the beginning of our journey the Lord delivered us from every enemy, and so we came to Jerusalem.]]></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when we had been there three days, the gold and silver that was weighed was delivered in the house of our Lord on the fourth day unto Marmoth the priest the son of Iri.]]></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with him was Eleazar the son of Phinees, and with them were Josabad the son of Jesu and Moeth the son of Sabban, Levites: all was delivered them by number and weight.]]></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all the weight of them was written up the same hour.]]></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Moreover they that were come out of the captivity offered sacrifice unto the Lord God of Israel, even twelve bullocks for all Israel, fourscore and sixteen ram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reescore and twelve lambs, goats for a peace offering, twelve; all of them a sacrifice to the Lord.]]></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they delivered the king’s commandments unto the king’s stewards’ and to the governors of Celosyria and Phenice; and they honoured the people and the temple of God.]]></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Now when these things were done, the rulers came unto me, an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seventh year of the reign of Artexerxes, in the fifth month, this was the king’s seventh year; for they went from Babylon in the first day of the first month, and came to Jerusalem, according to the prosperous journey which the Lord gave them.]]></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 nation of Israel, the princes, the priests and Levites, have not put away from them the strange people of the land, nor the pollutions of the Gentiles, to wit, of the Canaanites, Hittites, Pheresites, Jebusites, and the Moabites, Egyptians, and Edomite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For both they and their sons have married with their daughters, and the holy seed is mixed with the strange people of the land; and from the beginning of this matter the rulers and the great men have been partakers of this iniquity.]]></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as soon as I had heard these things, I rent my clothes, and the holy garment, and pulled off the hair from off my head and beard, and sat me down sad and very heavy.]]></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So all they that were then moved at the word of the Lord God of Israel assembled unto me, whilst I mourned for the iniquity: but I sat still full of heaviness until the evening sacrifice.]]></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en rising up from the fast with my clothes and the holy garment rent, and bowing my knees, and stretching forth my hands unto the Lord,]]></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I said, O Lord, I am confounded and ashamed before thy face;]]></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For our sins are multiplied above our heads, and our ignorances have reached up unto heaven.]]></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For ever since the time of our fathers we have been and are in great sin, even unto this day.]]></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And for our sins and our fathers’ we with our brethren and our kings and our priests were given up unto the kings of the earth, to the sword, and to captivity, and for a prey with shame, unto this day.]]></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nd now in some measure hath mercy been shewed unto us from thee, O Lord, that there should be left us a root and a name in the place of thy sanctua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Esdras had very great skill, so that he omitted nothing of the law and commandments of the Lord, but taught all Israel the ordinances and judgments.]]></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And to discover unto us a light in the house of the Lord our God, and to give us food in the time of our servitude.]]></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Yea, when we were in bondage, we were not forsaken of our Lord; but he made us gracious before the kings of Persia, so that they gave us food;]]></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Yea, and honoured the temple of our Lord, and raised up the desolate Sion, that they have given us a sure abiding in Jewry and Jerusalem.]]></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 ]]></a:t>
            </a:r>
            <a:r>
              <a:rPr lang="en-US" b="1" sz="3000" spc="0" u="none">
                <a:solidFill>
                  <a:srgbClr val="000000">
                    <a:alpha val="100.00%"/>
                  </a:srgbClr>
                </a:solidFill>
                <a:latin typeface="Calibri"/>
              </a:rPr>
              <a:t><![CDATA[And now, O Lord, what shall we say, having these things? for we have transgressed thy commandments, which thou gavest by the hand of thy servants the prophets, saying,]]></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3 ]]></a:t>
            </a:r>
            <a:r>
              <a:rPr lang="en-US" b="1" sz="3000" spc="0" u="none">
                <a:solidFill>
                  <a:srgbClr val="000000">
                    <a:alpha val="100.00%"/>
                  </a:srgbClr>
                </a:solidFill>
                <a:latin typeface="Calibri"/>
              </a:rPr>
              <a:t><![CDATA[That the land, which ye enter into to possess as an heritage, is a land polluted with the pollutions of the strangers of the land, and they have filled it with their uncleanness.]]></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4 ]]></a:t>
            </a:r>
            <a:r>
              <a:rPr lang="en-US" b="1" sz="3000" spc="0" u="none">
                <a:solidFill>
                  <a:srgbClr val="000000">
                    <a:alpha val="100.00%"/>
                  </a:srgbClr>
                </a:solidFill>
                <a:latin typeface="Calibri"/>
              </a:rPr>
              <a:t><![CDATA[Therefore now shall ye not join your daughters unto their sons, neither shall ye take their daughters unto your sons.]]></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5 ]]></a:t>
            </a:r>
            <a:r>
              <a:rPr lang="en-US" b="1" sz="3000" spc="0" u="none">
                <a:solidFill>
                  <a:srgbClr val="000000">
                    <a:alpha val="100.00%"/>
                  </a:srgbClr>
                </a:solidFill>
                <a:latin typeface="Calibri"/>
              </a:rPr>
              <a:t><![CDATA[Moreover ye shall never seek to have peace with them, that ye may be strong, and eat the good things of the land, and that ye may leave the inheritance of the land unto your children for evermore.]]></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6 ]]></a:t>
            </a:r>
            <a:r>
              <a:rPr lang="en-US" b="1" sz="3000" spc="0" u="none">
                <a:solidFill>
                  <a:srgbClr val="000000">
                    <a:alpha val="100.00%"/>
                  </a:srgbClr>
                </a:solidFill>
                <a:latin typeface="Calibri"/>
              </a:rPr>
              <a:t><![CDATA[And all that is befallen is done unto us for our wicked works and great sins; for thou, O Lord, didst make our sins light,]]></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7 ]]></a:t>
            </a:r>
            <a:r>
              <a:rPr lang="en-US" b="1" sz="3000" spc="0" u="none">
                <a:solidFill>
                  <a:srgbClr val="000000">
                    <a:alpha val="100.00%"/>
                  </a:srgbClr>
                </a:solidFill>
                <a:latin typeface="Calibri"/>
              </a:rPr>
              <a:t><![CDATA[And didst give unto us such a root: but we have turned back again to transgress thy law, and to mingle ourselves with the uncleanness of the nations of the land.]]></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8 ]]></a:t>
            </a:r>
            <a:r>
              <a:rPr lang="en-US" b="1" sz="3000" spc="0" u="none">
                <a:solidFill>
                  <a:srgbClr val="000000">
                    <a:alpha val="100.00%"/>
                  </a:srgbClr>
                </a:solidFill>
                <a:latin typeface="Calibri"/>
              </a:rPr>
              <a:t><![CDATA[Mightest not thou be angry with us to destroy us, till thou hadst left us neither root, seed, nor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copy of the commission, which was written from Artexerxes the king, and came to Esdras the priest and reader of the law of the Lord, is this that followeth;]]></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O Lord of Israel, thou art true: for we are left a root this day.]]></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0 ]]></a:t>
            </a:r>
            <a:r>
              <a:rPr lang="en-US" b="1" sz="3000" spc="0" u="none">
                <a:solidFill>
                  <a:srgbClr val="000000">
                    <a:alpha val="100.00%"/>
                  </a:srgbClr>
                </a:solidFill>
                <a:latin typeface="Calibri"/>
              </a:rPr>
              <a:t><![CDATA[Behold, now are we before thee in our iniquities, for we cannot stand any longer by reason of these things before thee.]]></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 ]]></a:t>
            </a:r>
            <a:r>
              <a:rPr lang="en-US" b="1" sz="3000" spc="0" u="none">
                <a:solidFill>
                  <a:srgbClr val="000000">
                    <a:alpha val="100.00%"/>
                  </a:srgbClr>
                </a:solidFill>
                <a:latin typeface="Calibri"/>
              </a:rPr>
              <a:t><![CDATA[And as Esdras in his prayer made his confession, weeping, and lying flat upon the ground before the temple, there gathered unto him from Jerusalem a very great multitude of men and women and children: for there was great weeping among the multitude.]]></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2 ]]></a:t>
            </a:r>
            <a:r>
              <a:rPr lang="en-US" b="1" sz="3000" spc="0" u="none">
                <a:solidFill>
                  <a:srgbClr val="000000">
                    <a:alpha val="100.00%"/>
                  </a:srgbClr>
                </a:solidFill>
                <a:latin typeface="Calibri"/>
              </a:rPr>
              <a:t><![CDATA[Then Jechonias the son of Jeelus, one of the sons of Israel, called out, and said, O Esdras, we have sinned against the Lord God, we have married strange women of the nations of the land, and now is all Israel aloft.]]></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3 ]]></a:t>
            </a:r>
            <a:r>
              <a:rPr lang="en-US" b="1" sz="3000" spc="0" u="none">
                <a:solidFill>
                  <a:srgbClr val="000000">
                    <a:alpha val="100.00%"/>
                  </a:srgbClr>
                </a:solidFill>
                <a:latin typeface="Calibri"/>
              </a:rPr>
              <a:t><![CDATA[Let us make an oath to the Lord, that we will put away all our wives, which we have taken of the heathen, with their children,]]></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4 ]]></a:t>
            </a:r>
            <a:r>
              <a:rPr lang="en-US" b="1" sz="3000" spc="0" u="none">
                <a:solidFill>
                  <a:srgbClr val="000000">
                    <a:alpha val="100.00%"/>
                  </a:srgbClr>
                </a:solidFill>
                <a:latin typeface="Calibri"/>
              </a:rPr>
              <a:t><![CDATA[Like as thou hast decreed, and as many as do obey the law of the Lord.]]></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5 ]]></a:t>
            </a:r>
            <a:r>
              <a:rPr lang="en-US" b="1" sz="3000" spc="0" u="none">
                <a:solidFill>
                  <a:srgbClr val="000000">
                    <a:alpha val="100.00%"/>
                  </a:srgbClr>
                </a:solidFill>
                <a:latin typeface="Calibri"/>
              </a:rPr>
              <a:t><![CDATA[Arise and put in execution: for to thee doth this matter appertain, and we will be with thee: do valiantly.]]></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6 ]]></a:t>
            </a:r>
            <a:r>
              <a:rPr lang="en-US" b="1" sz="3000" spc="0" u="none">
                <a:solidFill>
                  <a:srgbClr val="000000">
                    <a:alpha val="100.00%"/>
                  </a:srgbClr>
                </a:solidFill>
                <a:latin typeface="Calibri"/>
              </a:rPr>
              <a:t><![CDATA[So Esdras arose, and took an oath of the chief of the priests and Levites of all Israel to do after these things; and so they sware.]]></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2026-06-12T01:44:22Z</dcterms:created>
  <dcterms:modified xsi:type="dcterms:W3CDTF">2026-06-12T01:44:22Z</dcterms:modified>
  <dc:title>Bible.com.au: 1 Esdras 8:1-96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