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s also and the Levites stood arrayed in their vestments, according to their kindreds, in the service of the Lord God of Israel, according to the book of Moses: and the porters at ever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that were of the captivity held the passover the fourteenth day of the first month, after that the priests and the Levites were sanct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at were of the captivity were not all sanctified together: but the Levites were all sanctified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they offered the passover for all them of the captivity, and for their brethren the priests, and for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that came out of the captivity did eat, even all they that had separated themselves from the abominations of the people of the land, and sough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kept the feast of unleavened bread seven days, making merry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at he had turned the counsel of the king of Assyria toward them, to strengthen their hands in the works of the Lord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isinnes the governor of Celosyria and Phenice, and Sathrabuzanes, with their companions following the commandments of king Dari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id very carefully oversee the holy works, assisting the ancients of the Jews and governors of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 holy works prospered, when Aggeus and Zacharias the prophets prophes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finished these things by the commandment of the Lord God of Israel, and with the consent of Cyrus, Darius, and Artexerxes, kings of Pers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us was the holy house finished in the three and twentieth day of the month Adar, in the sixth year of Darius king of the Pers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the priests, and the Levites, and others that were of the captivity, that were added unto them, did according to the things written in the book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dedication of the temple of the Lord they offered an hundred bullocks, two hundred rams, four hundred lam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welve goats for the sin of all Israel, according to the number of the chief of the tribes of Israel.]]></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2026-06-24T09:59:05Z</dcterms:created>
  <dcterms:modified xsi:type="dcterms:W3CDTF">2026-06-24T09:59:05Z</dcterms:modified>
  <dc:title>Bible.com.au: 1 Esdras 7:1-15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