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2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Esdras 7: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priests also and the Levites stood arrayed in their vestments, according to their kindreds, in the service of the Lord God of Israel, according to the book of Moses: and the porters at every gat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children of Israel that were of the captivity held the passover the fourteenth day of the first month, after that the priests and the Levites were sanctifi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that were of the captivity were not all sanctified together: but the Levites were all sanctified toge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o they offered the passover for all them of the captivity, and for their brethren the priests, and for themselv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children of Israel that came out of the captivity did eat, even all they that had separated themselves from the abominations of the people of the land, and sought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kept the feast of unleavened bread seven days, making merry before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at he had turned the counsel of the king of Assyria toward them, to strengthen their hands in the works of the Lord God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isinnes the governor of Celosyria and Phenice, and Sathrabuzanes, with their companions following the commandments of king Dari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id very carefully oversee the holy works, assisting the ancients of the Jews and governors of the tem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o the holy works prospered, when Aggeus and Zacharias the prophets prophesi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finished these things by the commandment of the Lord God of Israel, and with the consent of Cyrus, Darius, and Artexerxes, kings of Persi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us was the holy house finished in the three and twentieth day of the month Adar, in the sixth year of Darius king of the Persia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children of Israel, the priests, and the Levites, and others that were of the captivity, that were added unto them, did according to the things written in the book of Mo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o the dedication of the temple of the Lord they offered an hundred bullocks, two hundred rams, four hundred lamb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welve goats for the sin of all Israel, according to the number of the chief of the tribes of Israel.]]></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2026-08-24T07:53:22Z</dcterms:created>
  <dcterms:modified xsi:type="dcterms:W3CDTF">2026-08-24T07:53:22Z</dcterms:modified>
  <dc:title>Bible.com.au: 1 Esdras 7:1-15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