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8621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Esdras 6: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ilding an house unto the Lord, great and new, of hewn and costly stones, and the timber already laid upon the wall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ose works are done with great speed, and the work goeth on prosperously in their hands, and with all glory and diligence is it mad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asked we these elders, saying, By whose commandment build ye this house, and lay the foundations of these work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to the intent that we might give knowledge unto thee by writing, we demanded of them who were the chief doers, and we required of them the names in writing of their principal m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they gave us this answer, We are the servants of the Lord which made heaven and ear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as for this house, it was builded many years ago by a king of Israel great and strong, and was finish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when our fathers provoked God unto wrath, and sinned against the Lord of Israel which is in heaven, he gave them over into the power of Nabuchodonosor king of Babylon, of the Chalde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o pulled down the house, and burned it, and carried away the people captives unto Babyl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in the first year that king Cyrus reigned over the country of Babylon, Cyrus the king wrote to build up this hous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holy vessels of gold and of silver, that Nabuchodonosor had carried away out of the house at Jerusalem, and had set them in his own temple, those Cyrus the king brought forth again out of the temple at Babylon, and they were delivered to Zorobabel and to Sanabassarus the rul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in the second year of the reign of Darius, Aggeus and Zacharias the son of Addo, the prophets, prophesied unto the Jews in Jewry and Jerusalem in the name of the Lord God of Israel, which was upon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ith commandment that he should carry away the same vessels, and put them in the temple at Jerusalem; and that the temple of the Lord should be built in his plac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the same Sanabassarus, being come hither, laid the foundations of the house of the Lord at Jerusalem; and from that time to this being still a building, it is not yet fully end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w therefore, if it seem good unto the king, let search be made among the records of king Cyru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f it be found that the building of the house of the Lord at Jerusalem hath been done with the consent of king Cyrus, and if our lord the king be so minded, let him signify unto us thereof.]]></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commanded king Darius to seek among the records at Babylon: and so at Ecbatane the palace, which is in the country of Media, there was found a roll wherein these things were record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n the first year of the reign of Cyrus, king Cyrus commanded that the house of the Lord at Jerusalem should be built again, where they do sacrifice with continual fir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ose height shall be sixty cubits and the breadth sixty cubits, with three rows of hewn stones, and one row of new wood of that country; and the expences thereof to be given out of the house of king Cyru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at the holy vessels of the house of the Lord, both of gold and silver, that Nabuchodonosor took out of the house at Jerusalem, and brought to Babylon, should be restored to the house at Jerusalem, and be set in the place where they were befor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also he commanded that Sisinnes the governor of Syria and Phenice, and Sathrabuzanes, and their companions, and those which were appointed rulers in Syria and Phenice, should be careful not to meddle with the place, but suffer Zorobabel, the servant of the Lord, and governor of Judea, and the elders of the Jews, to build the house of the Lord in that plac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 have commanded also to have it built up whole again; and that they look diligently to help those that be of the captivity of the Jews, till the house of the Lord be finish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stood up Zorobabel the son of Salatiel, and Jesus the son of Josedec, and began to build the house of the Lord at Jerusalem, the prophets of the Lord being with them, and helping th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out of the tribute of Celosyria and Phenice a portion carefully to be given these men for the sacrifices of the Lord, that is, to Zorobabel the governor, for bullocks, and rams, and lamb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also corn, salt, wine, and oil, and that continually every year without further question, according as the priests that be in Jerusalem shall signify to be daily spen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at offerings may be made to the most high God for the king and for his children, and that they may pray for their liv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he commanded that whosoever should transgress, yea, or make light of any thing afore spoken or written, out of his own house should a tree be taken, and he thereon be hanged, and all his goods seized for the king.]]></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Lord therefore, whose name is there called upon, utterly destroy every king and nation, that stretcheth out his hand to hinder or endamage that house of the Lord in Jerusale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 Darius the king have ordained that according unto these things it be done with diligenc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t the same time came unto them Sisinnes the governor of Syria and Phenice, with Sathrabuzanes and his companions, and said unto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y whose appointment do ye build this house and this roof, and perform all the other things? and who are the workmen that perform these thing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evertheless the elders of the Jews obtained favour, because the Lord had visited the captivit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y were not hindered from building, until such time as signification was given unto Darius concerning them, and an answer receiv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copy of the letters which Sisinnes, governor of Syria and Phenice, and Sathrabuzanes, with their companions, rulers in Syria and Phenice, wrote and sent unto Darius; To king Darius, greet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Let all things be known unto our lord the king, that being come into the country of Judea, and entered into the city of Jerusalem we found in the city of Jerusalem the ancients of the Jews that were of the captivity]]></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2026-08-26T18:45:41Z</dcterms:created>
  <dcterms:modified xsi:type="dcterms:W3CDTF">2026-08-26T18:45:41Z</dcterms:modified>
  <dc:title>Bible.com.au: 1 Esdras 6:1-34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