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5: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umber of them of the nation, and their governors, sons of Phoros, two thousand an hundred seventy and two; the sons of Saphat, four hundred seventy and tw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Ares, seven hundred fifty and six:]]></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Phaath Moab, two thousand eight hundred and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Elam, a thousand two hundred fifty and four: the sons of Zathul, nine hundred forty and five: the sons of Corbe, seven hundred and five: the sons of Bani, six hundred forty and e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Bebai, six hundred twenty and three: the sons of Sadas, three thousand two hundred twenty and tw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Adonikam, six hundred sixty and seven: the sons of Bagoi, two thousand sixty and six: the sons of Adin, four hundred fifty and f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Aterezias, ninety and two: the sons of Ceilan and Azetas threescore and seven: the sons of Azuran, four hundred thirty and tw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Ananias, an hundred and one: the sons of Arom, thirty two: and the sons of Bassa, three hundred twenty and three: the sons of Azephurith, an hundred and tw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Meterus, three thousand and five: the sons of Bethlomon, an hundred twenty and th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of Netophah, fifty and five: they of Anathoth, an hundred fifty and eight: they of Bethsamos, forty and tw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were the principal men of the families chosen according to their tribes, to go up with their wives and sons and daughters, with their menservants and maidservants, and their c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of Kiriathiarius, twenty and five: they of Caphira and Beroth, seven hundred forty and three: they of Pira, seven hund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of Chadias and Ammidoi, four hundred twenty and two: they of Cirama and Gabdes, six hundred twenty and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of Macalon, an hundred twenty and two: they of Betolius, fifty and two: the sons of Nephis, an hundred fifty and six:]]></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Calamolalus and Onus, seven hundred twenty and five: the sons of Jerechus, two hundred forty and f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Annas, three thousand three hundred and thir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the sons of Jeddu, the son of Jesus among the sons of Sanasib, nine hundred seventy and two: the sons of Meruth, a thousand fifty and tw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ons of Phassaron, a thousand forty and seven: the sons of Carme, a thousand and sevente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evites: the sons of Jessue, and Cadmiel, and Banuas, and Sudias, seventy and fou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holy singers: the sons of Asaph, an hundred twenty and e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orters: the sons of Salum, the sons of Jatal, the sons of Talmon, the sons of Dacobi, the sons of Teta, the sons of Sami, in all an hundred thirty and n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rius sent with them a thousand horsemen, till they had brought them back to Jerusalem safely, and with musical instruments tabrets and flu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rvants of the temple: the sons of Esau, the sons of Asipha, the sons of Tabaoth, the sons of Ceras, the sons of Sud, the sons of Phaleas, the sons of Labana, the sons of Grab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of Acua, the sons of Uta, the sons of Cetab, the sons of Agaba, the sons of Subai, the sons of Anan, the sons of Cathua, the sons of Geddu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ons of Airus, the sons of Daisan, the sons of Noeba, the sons of Chaseba, the sons of Gazera, the sons of Azia, the sons of Phinees, the sons of Azare, the sons of Bastai, the sons of Asana, the sons of Meani, the sons of Naphisi, the sons of Acub, the sons of Acipha, the sons of Assur, the sons of Pharacim, the sons of Basalo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ns of Meeda, the sons of Coutha, the sons of Charea, the sons of Charcus, the sons of Aserer, the sons of Thomoi, the sons of Nasith, the sons of Atip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s of the servants of Solomon: the sons of Azaphion, the sons of Pharira, the sons of Jeeli, the sons of Lozon, the sons of Israel, the sons of Saph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Hagia, the sons of Pharacareth, the sons of Sabi, the sons of Sarothie, the sons of Masias, the sons of Gar, the sons of Addus, the sons of Suba, the sons of Apherra, the sons of Barodis, the sons of Sabat, the sons of Allo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ministers of the temple, and the sons of the servants of Solomon, were three hundred seventy and tw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came up from Thermeleth and Thelersas, Charaathalar leading them, and Aal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ither could they shew their families, nor their stock, how they were of Israel: the sons of Ladan, the son of Ban, the sons of Necodan, six hundred fifty and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f the priests that usurped the office of the priesthood, and were not found: the sons of Obdia, the sons of Accoz, the sons of Addus, who married Augia one of the daughters of Barzelus, and was named after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ir brethren played, and he made them go up together with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 description of the kindred of these men was sought in the register, and was not found, they were removed from executing the office of the priestho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unto them said Nehemias and Atharias, that they should not be partakers of the holy things, till there arose up an high priest clothed with doctrine and tru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of Israel, from them of twelve years old and upward, they were all in number forty thousand, beside menservants and womenservants two thousand three hundred and six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ir menservants and handmaids were seven thousand three hundred forty and seven: the singing men and singing women, two hundred forty and f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ur hundred thirty and five camels, seven thousand thirty and six horses, two hundred forty and five mules, five thousand five hundred twenty and five beasts used to the yok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certain of the chief of their families, when they came to the temple of God that is in Jerusalem, vowed to set up the house again in his own place according to their abili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o give into the holy treasury of the works a thousand pounds of gold, five thousand of silver, and an hundred priestly vestmen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o dwelt the priests and the Levites and the people in Jerusalem, and in the country, the singers also and the porters; and all Israel in their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when the seventh month was at hand, and when the children of Israel were every man in his own place, they came all together with one consent into the open place of the first gate which is toward the eas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stood up Jesus the son of Josedec, and his brethren the priests and Zorobabel the son of Salathiel, and his brethren, and made ready the altar of the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are the names of the men which went up, according to their families among their tribes, after their several head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o offer burnt sacrifices upon it, according as it is expressly commanded in the book of Moses the man of Go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re were gathered unto them out of the other nations of the land, and they erected the altar upon his own place, because all the nations of the land were at enmity with them, and oppressed them; and they offered sacrifices according to the time, and burnt offerings to the Lord both morning and even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lso they held the feast of tabernacles, as it is commanded in the law, and offered sacrifices daily, as was mee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fter that, the continual oblations, and the sacrifice of the sabbaths, and of the new moons, and of all holy feas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ll they that had made any vow to God began to offer sacrifices to God from the first day of the seventh month, although the temple of the Lord was not yet buil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gave unto the masons and carpenters money, meat, and drink, with cheerfulnes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Unto them of Zidon also and Tyre they gave carrs, that they should bring cedar trees from Libanus, which should be brought by floats to the haven of Joppa, according as it was commanded them by Cyrus king of the Persia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in the second year and second month after his coming to the temple of God at Jerusalem began Zorobabel the son of Salathiel, and Jesus the son of Josedec, and their brethren, and the priests, and the Levites, and all they that were come unto Jerusalem out of the captivit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laid the foundation of the house of God in the first day of the second month, in the second year after they were come to Jewry and Jerusal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appointed the Levites from twenty years old over the works of the Lord. Then stood up Jesus, and his sons and brethren, and Cadmiel his brother, and the sons of Madiabun, with the sons of Joda the son of Eliadun, with their sons and brethren, all Levites, with one accord setters forward of the business, labouring to advance the works in the house of God. So the workmen built the templ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s, the sons of Phinees the son of Aaron: Jesus the son of Josedec, the son of Saraias, and Joacim the son of Zorobabel, the son of Salathiel, of the house of David, out of the kindred of Phares, of the tribe of Juda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 priests stood arrayed in their vestments with musical instruments and trumpets; and the Levites the sons of Asaph had cymbal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inging songs of thanksgiving, and praising the Lord, according as David the king of Israel had ordain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sung with loud voices songs to the praise of the Lord, because his mercy and glory is for ever in all Israe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all the people sounded trumpets, and shouted with a loud voice, singing songs of thanksgiving unto the Lord for the rearing up of the house of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lso of the priests and Levites, and of the chief of their families, the ancients who had seen the former house came to the building of this with weeping and great cry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many with trumpets and joy shouted with loud voic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Insomuch that the trumpets might not be heard for the weeping of the people: yet the multitude sounded marvellously, so that it was heard afar off.]]></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erefore when the enemies of the tribe of Judah and Benjamin heard it, they came to know what that noise of trumpets should mea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perceived that they that were of the captivity did build the temple unto the Lord God of Israe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o they went to Zorobabel and Jesus, and to the chief of the families, and said unto them, We will build together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spake wise sentences before Darius the king of Persia in the second year of his reign, in the month Nisan, which is the first mon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For we likewise, as ye, do obey your Lord, and do sacrifice unto him from the days of Azbazareth the king of the Assyrians, who brought us hithe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Zorobabel and Jesus and the chief of the families of Israel said unto them, It is not for us and you to build together an house unto the Lord our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We ourselves alone will build unto the Lord of Israel, according as Cyrus the king of the Persians hath commanded u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But the heathen of the land lying heavy upon the inhabitants of Judea, and holding them strait, hindered their building;]]></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by their secret plots, and popular persuasions and commotions, they hindered the finishing of the building all the time that king Cyrus lived: so they were hindered from building for the space of two years, until the reign of Dariu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y of Jewry that came up from the captivity, where they dwelt as strangers, whom Nabuchodonosor the king of Babylon had carried away un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returned unto Jerusalem, and to the other parts of Jewry, every man to his own city, who came with Zorobabel, with Jesus, Nehemias, and Zacharias, and Reesaias, Enenius, Mardocheus. Beelsarus, Aspharasus, Reelius, Roimus, and Baana, their guide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2026-06-24T13:58:59Z</dcterms:created>
  <dcterms:modified xsi:type="dcterms:W3CDTF">2026-06-24T13:58:59Z</dcterms:modified>
  <dc:title>Bible.com.au: 1 Esdras 5:1-73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