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4: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command to cut down, they cut down; if he command to plant, they pl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his people and his armies obey him: furthermore he lieth down, he eateth and drinketh, and taketh his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keep watch round about him, neither may any one depart, and do his own business, neither disobey they him in any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ye men, how should not the king be mightiest, when in such sort he is obeyed? And he held his tong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third, who had spoken of women, and of the truth, (this was Zorobabel) began to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ye men, it is not the great king, nor the multitude of men, neither is it wine, that excelleth; who is it then that ruleth them, or hath the lordship over them? are they not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men have borne the king and all the people that bear rule by sea and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m came they: and they nourished them up that planted the vineyards, from whence the wine com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lso make garments for men; these bring glory unto men; and without women cannot men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and if men have gathered together gold and silver, or any other goodly thing, do they not love a woman which is comely in favour and bea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second, that had spoken of the strength of the king, began to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tting all those things go, do they not gape, and even with open mouth fix their eyes fast on her; and have not all men more desire unto her than unto silver or gold, or any goodly thing whatso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an leaveth his own father that brought him up, and his own country, and cleaveth unto his w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ticketh not to spend his life with his wife, and remembereth neither father, nor mother, nor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this also ye must know that women have dominion over you: do ye not labour and toil, and give and bring all to the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 a man taketh his sword, and goeth his way to rob and to steal, to sail upon the sea and upon ri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oketh upon a lion, and goeth in the darkness; and when he hath stolen, spoiled, and robbed, he bringeth it to his lo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a man loveth his wife better than father or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many there be that have run out of their wits for women, and become servants for their sak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y also have perished, have erred, and sinned, for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o ye not believe me? is not the king great in his power? do not all regions fear to touc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ye men, do not men excel in strength that bear rule over sea and land and all things in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did I see him and Apame the king’s concubine, the daughter of the admirable Bartacus, sitting at the right hand of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aking the crown from the king’s head, and setting it upon her own head; she also struck the king with her lef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t for all this the king gaped and gazed upon her with open mouth: if she laughed upon him, he laughed also: but if she took any displeasure at him, the king was fain to flatter, that she might be reconciled to him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ye men, how can it be but women should be strong, seeing they do th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king and the princes looked one upon another: so he began to speak of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ye men, are not women strong? great is the earth, high is the heaven, swift is the sun in his course, for he compasseth the heavens round about, and fetcheth his course again to his own place in one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 he not great that maketh these things? therefore great is the truth, and stronger than al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earth crieth upon the truth, and the heaven blesseth it: all works shake and tremble at it, and with it is no unrighteous 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ine is wicked, the king is wicked, women are wicked, all the children of men are wicked, and such are all their wicked works; and there is no truth in them; in their unrighteousness also they sha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for the truth, it endureth, and is always strong; it liveth and conquereth for ever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et the king is more mighty: for he is lord of all these things, and hath dominion over them; and whatsoever he commandeth them they d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her there is no accepting of persons or rewards; but she doeth the things that are just, and refraineth from all unjust and wicked things; and all men do well like of her wor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either in her judgment is any unrighteousness; and she is the strength, kingdom, power, and majesty, of all ages. Blessed be the God of tru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at he held his peace. And all the people then shouted, and said, Great is Truth, and mighty above all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aid the king unto him, Ask what thou wilt more than is appointed in the writing, and we will give it thee, because thou art found wisest; and thou shalt sit next me, and shalt be called my cou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he unto the king, Remember thy vow, which thou hast vowed to build Jerusalem, in the day when thou camest to thy kingd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o send away all the vessels that were taken away out of Jerusalem, which Cyrus set apart, when he vowed to destroy Babylon, and to send them again thit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lso hast vowed to build up the temple, which the Edomites burned when Judea was made desolate by the Chalde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w, O lord the king, this is that which I require, and which I desire of thee, and this is the princely liberality proceeding from thyself: I desire therefore that thou make good the vow, the performance whereof with thine own mouth thou hast vowed to the King of heav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Darius the king stood up, and kissed him, and wrote letters for him unto all the treasurers and lieutenants and captains and governors, that they should safely convey on their way both him, and all those that go up with him to build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wrote letters also unto the lieutenants that were in Celosyria and Phenice, and unto them in Libanus, that they should bring cedar wood from Libanus unto Jerusalem, and that they should build the city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bid them make war the one against the other, they do it: if he send them out against the enemies, they go, and break down mountains, walls, and tow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he wrote for all the Jews that went out of his realm up into Jewry, concerning their freedom, that no officer, no ruler, no lieutenant, nor treasurer, should forcibly enter into their doo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at all the country which they hold should be free without tribute; and that the Edomites should give over the villages of the Jews which then they hel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ea, that there should be yearly given twenty talents to the building of the temple, until the time that it were buil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other ten talents yearly, to maintain the burnt offerings upon the altar every day, as they had a commandment to offer sevente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at all they that went from Babylon to build the city should have free liberty, as well they as their posterity, and all the priests that went aw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rote also concerning the charges, and the priests’ vestments wherein they mini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likewise for the charges of the Levites, to be given them until the day that the house were finished, and Jerusalem builded up.]]></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commanded to give to all that kept the city pensions and wag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He sent away also all the vessels from Babylon, that Cyrus had set apart; and all that Cyrus had given in commandment, the same charged he also to be done, and sent unto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when this young man was gone forth, he lifted up his face to heaven toward Jerusalem, and praised the King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lay and are slain, and transgress not the king’s commandment: if they get the victory, they bring all to the king, as well the spoil, as all things el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said, From thee cometh victory, from thee cometh wisdom, and thine is the glory, and I am thy serv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lessed art thou, who hast given me wisdom: for to thee I give thanks, O Lord of our fathe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o he took the letters, and went out, and came unto Babylon, and told it all his brethr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praised the God of their fathers, because he had given them freedom and libert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o go up, and to build Jerusalem, and the temple which is called by his name: and they feasted with instruments of musick and gladness seven day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wise for those that are no soldiers, and have not to do with wars, but use husbundry, when they have reaped again that which they had sown, they bring it to the king, and compel one another to pay tribute un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t he is but one man: if he command to kill, they kill; if he command to spare, they sp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command to smite, they smite; if he command to make desolate, they make desolate; if he command to build, they buil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2026-06-06T11:51:19Z</dcterms:created>
  <dcterms:modified xsi:type="dcterms:W3CDTF">2026-06-06T11:51:19Z</dcterms:modified>
  <dc:title>Bible.com.au: 1 Esdras 4:1-63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