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7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Esdras 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that, when the king is risen, some will give him the writings; and of whose side the king and the three princes of Persia shall judge that his sentence is the wisest, to him shall the victory be given, as was appoint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wrote, Wine is the stronge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cond wrote, The king is stronge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rd wrote, Women are strongest: but above all things Truth beareth away the victor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the king was risen up, they took their writings, and delivered them unto him, and so he read them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nding forth he called all the princes of Persia and Media, and the governors, and the captains, and the lieutenants, and the chief officer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t him down in the royal seat of judgment; and the writings were read before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Call the young men, and they shall declare their own sentences. So they were called, and came 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Declare unto us your mind concerning the writings. Then began the first, who had spoken of the strength of wine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thus, O ye men, how exceeding strong is wine! it causeth all men to err that drink it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Darius reigned, he made a great feast unto all his subjects, and unto all his household, and unto all the princes of Media and Persia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maketh the mind of the king and of the fatherless child to be all one; of the bondman and of the freeman, of the poor man and of the rich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turneth also every thought into jollity and mirth, so that a man remembereth neither sorrow nor debt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maketh every heart rich, so that a man remembereth neither king nor governor; and it maketh to speak all things by talents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are in their cups, they forget their love both to friends and brethren, and a little after draw out swords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y are from the wine, they remember not what they have don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men, is not wine the strongest, that enforceth to do thus? And when he had so spoken, he held his peac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all the governors and captains and lieutenants that were under him, from India unto Ethiopia, of an hundred twenty and seven provinc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had eaten and drunken, and being satisfied were gone home, then Darius the king went into his bedchamber, and slept, and soon after awak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ree young men, that were of the guard that kept the king’s body, spake one to another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every one of us speak a sentence: he that shall overcome, and whose sentence shall seem wiser than the others, unto him shall the king Darius give great gifts, and great things in token of victory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, to be clothed in purple, to drink in gold, and to sleep upon gold, and a chariot with bridles of gold, and an headtire of fine linen, and a chain about his neck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sit next to Darius because of his wisdom, and shall be called Darius his cous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n every one wrote his sentence, sealed it, and laid it under king Darius his pillow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2026-06-26T14:17:59Z</dcterms:created>
  <dcterms:modified xsi:type="dcterms:W3CDTF">2026-06-26T14:17:59Z</dcterms:modified>
  <dc:title>Bible.com.au: 1 Esdras 3:1-24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