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think that God hath set forth us the apostles last, as it were appointed to death: for we are made a spectacle unto the world, and to angels, and to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s sake, but ye are wise in Christ; we are weak, but ye are strong; ye are honourable, but we are desp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unto this present hour we both hunger, and thirst, and are naked, and are buffeted, and have no certain dwelling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abour, working with our own hands: being reviled, we bless; being persecuted, we suffe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ing defamed, we intreat: we are made as the filth of the world, and are the offscouring of all things un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not these things to shame you, but as my beloved sons I war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ough ye have ten thousand instructers in Christ, yet have ye not many fathers: for in Christ Jesus I have begotten you through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I beseech you, be ye followers of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cause have I sent unto you Timotheus, who is my beloved son, and faithful in the Lord, who shall bring you into remembrance of my ways which be in Christ, as I teach every where in every chu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some are puffed up, as though I would not come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 man so account of us, as of the ministers of Christ, and stewards of the mysterie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shortly, if the Lord will, and will know, not the speech of them which are puffed up, but the pow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in word, but in pow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l ye? shall I come unto you with a rod, or in love, and in the spirit of mee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eover it is required in stewards, that a man be found faith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ith me it is a very small thing that I should be judged of you, or of man’s judgment: yea, I judge not mine own 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know nothing by myself; yet am I not hereby justified: but he that judgeth me i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judge nothing before the time, until the Lord come, who both will bring to light the hidden things of darkness, and will make manifest the counsels of the hearts: and then shall every man have prai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se things, brethren, I have in a figure transferred to myself and to Apollos for your sakes; that ye might learn in us not to think of men above that which is written, that no one of you be puffed up for one against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th thee to differ from another? and what hast thou that thou didst not receive? now if thou didst receive it, why dost thou glory, as if thou hadst not receiv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ye are full, now ye are rich, ye have reigned as kings without us: and I would to God ye did reign, that we also might reign with you.]]></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2026-06-14T10:57:34Z</dcterms:created>
  <dcterms:modified xsi:type="dcterms:W3CDTF">2026-06-14T10:57:34Z</dcterms:modified>
  <dc:title>Bible.com.au: 1 Corinthians 4:1-21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