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labourers together with God: ye are God’s husbandry, ye are God’s buil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race of God which is given unto me, as a wise masterbuilder, I have laid the foundation, and another buildeth thereon. But let every man take heed how he buildeth thereup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ther foundation can no man lay than that is laid, which is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any man build upon this foundation gold, silver, precious stones, wood, hay, stubbl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’s work shall be made manifest: for the day shall declare it, because it shall be revealed by fire; and the fire shall try every man’s work of what sort it 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abide which he hath built thereupon, he shall receive a rew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be burned, he shall suffer loss: but he himself shall be saved; yet so as by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e are the temple of God, and that the Spirit of God dwelleth in you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defile the temple of God, him shall God destroy; for the temple of God is holy, which temple ye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himself. If any man among you seemeth to be wise in this world, let him become a fool, that he may be w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could not speak unto you as unto spiritual, but as unto carnal, even as unto babes in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is world is foolishness with God. For it is written, He taketh the wise in their own crafti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The Lord knoweth the thoughts of the wise, that they are v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no man glory in men. For all things are your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Paul, or Apollos, or Cephas, or the world, or life, or death, or things present, or things to come; all are your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Christ’s; and Christ is God’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ed you with milk, and not with meat: for hitherto ye were not able to bear it, neither yet now are ye 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yet carnal: for whereas there is among you envying, and strife, and divisions, are ye not carnal, and walk as me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le one saith, I am of Paul; and another, I am of Apollos; are ye not carnal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hen is Paul, and who is Apollos, but ministers by whom ye believed, even as the Lord gave to every ma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lanted, Apollos watered; but God gave the increa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neither is he that planteth any thing, neither he that watereth; but God that giveth the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planteth and he that watereth are one: and every man shall receive his own reward according to his own lab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2026-08-13T21:00:15Z</dcterms:created>
  <dcterms:modified xsi:type="dcterms:W3CDTF">2026-08-13T21:00:15Z</dcterms:modified>
  <dc:title>Bible.com.au: 1 Corinthians 3:1-23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