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532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3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are labourers together with God: ye are God’s husbandry, ye are God’s build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ording to the grace of God which is given unto me, as a wise masterbuilder, I have laid the foundation, and another buildeth thereon. But let every man take heed how he buildeth thereup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ther foundation can no man lay than that is laid, which is Jesus Chris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f any man build upon this foundation gold, silver, precious stones, wood, hay, stubble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man’s work shall be made manifest: for the day shall declare it, because it shall be revealed by fire; and the fire shall try every man’s work of what sort it i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man’s work abide which he hath built thereupon, he shall receive a rewa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man’s work shall be burned, he shall suffer loss: but he himself shall be saved; yet so as by fi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ye not that ye are the temple of God, and that the Spirit of God dwelleth in you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man defile the temple of God, him shall God destroy; for the temple of God is holy, which temple ye ar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 man deceive himself. If any man among you seemeth to be wise in this world, let him become a fool, that he may be wis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, brethren, could not speak unto you as unto spiritual, but as unto carnal, even as unto babes in Chris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isdom of this world is foolishness with God. For it is written, He taketh the wise in their own craftines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gain, The Lord knoweth the thoughts of the wise, that they are vai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let no man glory in men. For all things are yours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ther Paul, or Apollos, or Cephas, or the world, or life, or death, or things present, or things to come; all are yours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are Christ’s; and Christ is God’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fed you with milk, and not with meat: for hitherto ye were not able to bear it, neither yet now are ye ab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e are yet carnal: for whereas there is among you envying, and strife, and divisions, are ye not carnal, and walk as men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ile one saith, I am of Paul; and another, I am of Apollos; are ye not carnal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then is Paul, and who is Apollos, but ministers by whom ye believed, even as the Lord gave to every man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planted, Apollos watered; but God gave the increas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n neither is he that planteth any thing, neither he that watereth; but God that giveth the increas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he that planteth and he that watereth are one: and every man shall receive his own reward according to his own labou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2">
  <a:themeElements>
    <a:clrScheme name="Theme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2026-06-14T12:10:54Z</dcterms:created>
  <dcterms:modified xsi:type="dcterms:W3CDTF">2026-06-14T12:10:54Z</dcterms:modified>
  <dc:title>Bible.com.au: 1 Corinthians 3:1-23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