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presProps" Target="presProps.xml"/>
  <Relationship Id="rId29" Type="http://schemas.openxmlformats.org/officeDocument/2006/relationships/viewProps" Target="viewProps.xml"/>
  <Relationship Id="rId3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45082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Corinthians 3:1-2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we are labourers together with God: ye are God’s husbandry, ye are God’s building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cording to the grace of God which is given unto me, as a wise masterbuilder, I have laid the foundation, and another buildeth thereon. But let every man take heed how he buildeth thereupon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other foundation can no man lay than that is laid, which is Jesus Christ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if any man build upon this foundation gold, silver, precious stones, wood, hay, stubble;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ry man’s work shall be made manifest: for the day shall declare it, because it shall be revealed by fire; and the fire shall try every man’s work of what sort it is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any man’s work abide which he hath built thereupon, he shall receive a reward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any man’s work shall be burned, he shall suffer loss: but he himself shall be saved; yet so as by fire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now ye not that ye are the temple of God, and that the Spirit of God dwelleth in you?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any man defile the temple of God, him shall God destroy; for the temple of God is holy, which temple ye are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no man deceive himself. If any man among you seemeth to be wise in this world, let him become a fool, that he may be wise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, brethren, could not speak unto you as unto spiritual, but as unto carnal, even as unto babes in Christ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wisdom of this world is foolishness with God. For it is written, He taketh the wise in their own craftiness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gain, The Lord knoweth the thoughts of the wise, that they are vain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let no man glory in men. For all things are yours;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ther Paul, or Apollos, or Cephas, or the world, or life, or death, or things present, or things to come; all are yours;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ye are Christ’s; and Christ is God’s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fed you with milk, and not with meat: for hitherto ye were not able to bear it, neither yet now are ye able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ye are yet carnal: for whereas there is among you envying, and strife, and divisions, are ye not carnal, and walk as men?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while one saith, I am of Paul; and another, I am of Apollos; are ye not carnal?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then is Paul, and who is Apollos, but ministers by whom ye believed, even as the Lord gave to every man?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planted, Apollos watered; but God gave the increas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then neither is he that planteth any thing, neither he that watereth; but God that giveth the increas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he that planteth and he that watereth are one: and every man shall receive his own reward according to his own labour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2">
  <a:themeElements>
    <a:clrScheme name="Theme4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2026-06-14T10:55:54Z</dcterms:created>
  <dcterms:modified xsi:type="dcterms:W3CDTF">2026-06-14T10:55:54Z</dcterms:modified>
  <dc:title>Bible.com.au: 1 Corinthians 3:1-23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