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382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6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great door and effectual is opened unto me, and there are many adversari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Timotheus come, see that he may be with you without fear: for he worketh the work of the Lord, as I also do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therefore despise him: but conduct him forth in peace, that he may come unto me: for I look for him with the brethr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ouching our brother Apollos, I greatly desired him to come unto you with the brethren: but his will was not at all to come at this time; but he will come when he shall have convenient ti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ye, stand fast in the faith, quit you like men, be stro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your things be done with chari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seech you, brethren, (ye know the house of Stephanas, that it is the firstfruits of Achaia, and that they have addicted themselves to the ministry of the saints,)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e submit yourselves unto such, and to every one that helpeth with us, and laboure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lad of the coming of Stephanas and Fortunatus and Achaicus: for that which was lacking on your part they have suppli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refreshed my spirit and yours: therefore acknowledge ye them that are suc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concerning the collection for the saints, as I have given order to the churches of Galatia, even so do y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urches of Asia salute you. Aquila and Priscilla salute you much in the Lord, with the church that is in their hous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brethren greet you. Greet ye one another with an holy ki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lutation of me Paul with mine own ha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love not the Lord Jesus Christ, let him be Anathema Maranath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our Lord Jesus Christ be with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 be with you all in Christ Jesus. Am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the first day of the week let every one of you lay by him in store, as God hath prospered him, that there be no gatherings when I co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come, whomsoever ye shall approve by your letters, them will I send to bring your liberality unto Jerusal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it be meet that I go also, they shall go with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will come unto you, when I shall pass through Macedonia: for I do pass through Macedoni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may be that I will abide, yea, and winter with you, that ye may bring me on my journey whithersoever I go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not see you now by the way; but I trust to tarry a while with you, if the Lord perm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tarry at Ephesus until Penteco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2026-06-25T21:13:33Z</dcterms:created>
  <dcterms:modified xsi:type="dcterms:W3CDTF">2026-06-25T21:13:33Z</dcterms:modified>
  <dc:title>Bible.com.au: 1 Corinthians 16:1-24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