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40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orinthians 16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great door and effectual is opened unto me, and there are many adversari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f Timotheus come, see that he may be with you without fear: for he worketh the work of the Lord, as I also do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 man therefore despise him: but conduct him forth in peace, that he may come unto me: for I look for him with the brethre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ouching our brother Apollos, I greatly desired him to come unto you with the brethren: but his will was not at all to come at this time; but he will come when he shall have convenient ti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tch ye, stand fast in the faith, quit you like men, be stro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all your things be done with charit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eseech you, brethren, (ye know the house of Stephanas, that it is the firstfruits of Achaia, and that they have addicted themselves to the ministry of the saints,)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ye submit yourselves unto such, and to every one that helpeth with us, and laboure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glad of the coming of Stephanas and Fortunatus and Achaicus: for that which was lacking on your part they have suppli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have refreshed my spirit and yours: therefore acknowledge ye them that are suc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concerning the collection for the saints, as I have given order to the churches of Galatia, even so do y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hurches of Asia salute you. Aquila and Priscilla salute you much in the Lord, with the church that is in their hous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brethren greet you. Greet ye one another with an holy kis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alutation of me Paul with mine own han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 man love not the Lord Jesus Christ, let him be Anathema Maranath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race of our Lord Jesus Christ be with you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ove be with you all in Christ Jesus. Ame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pon the first day of the week let every one of you lay by him in store, as God hath prospered him, that there be no gatherings when I co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I come, whomsoever ye shall approve by your letters, them will I send to bring your liberality unto Jerusale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it be meet that I go also, they shall go with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 will come unto you, when I shall pass through Macedonia: for I do pass through Macedoni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may be that I will abide, yea, and winter with you, that ye may bring me on my journey whithersoever I go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ill not see you now by the way; but I trust to tarry a while with you, if the Lord perm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tarry at Ephesus until Pentecos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2026-08-23T23:29:27Z</dcterms:created>
  <dcterms:modified xsi:type="dcterms:W3CDTF">2026-08-23T23:29:27Z</dcterms:modified>
  <dc:title>Bible.com.au: 1 Corinthians 16:1-24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