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the least of the apostles, that am not meet to be called an apostle, because I persecuted the church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y the grace of God I am what I am: and his grace which was bestowed upon me was not in vain; but I laboured more abundantly than they all: yet not I, but the grace of God which was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whether it were I or they, so we preach, and so ye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f Christ be preached that he rose from the dead, how say some among you that there is no resurrection of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there be no resurrection of the dead, then is Christ not ris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be not risen, then is our preaching vain, and your faith is also v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and we are found false witnesses of God; because we have testified of God that he raised up Christ: whom he raised not up, if so be that the dead rise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e dead rise not, then is not Christ rai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rist be not raised, your faith is vain; ye are yet in you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also which are fallen asleep in Christ are per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I declare unto you the gospel which I preached unto you, which also ye have received, and wherein ye st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n this life only we have hope in Christ, we are of all men most miser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now is Christ risen from the dead, and become the firstfruits of them that sle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ince by man came death, by man came also the resurrection of th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in Adam all die, even so in Christ shall all be made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every man in his own order: Christ the firstfruits; afterward they that are Christ’s at his com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cometh the end, when he shall have delivered up the kingdom to God, even the Father; when he shall have put down all rule and all authority and pow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he must reign, till he hath put all enemies under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st enemy that shall be destroyed i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hath put all things under his feet. But when he saith all things are put under him, it is manifest that he is excepted, which did put all things unde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all things shall be subdued unto him, then shall the Son also himself be subject unto him that put all things under him, that God may be all in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which also ye are saved, if ye keep in memory what I preached unto you, unless ye have believed in v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lse what shall they do which are baptized for the dead, if the dead rise not at all? why are they then baptized for the d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y stand we in jeopardy every ho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protest by your rejoicing which I have in Christ Jesus our Lord, I die dail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after the manner of men I have fought with beasts at Ephesus, what advantageth it me, if the dead rise not? let us eat and drink; for to morrow we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 not deceived: evil communications corrupt good mann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wake to righteousness, and sin not; for some have not the knowledge of God: I speak this to your sh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some man will say, How are the dead raised up? and with what body do they co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fool, that which thou sowest is not quickened, except i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at which thou sowest, thou sowest not that body that shall be, but bare grain, it may chance of wheat, or of some other gr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God giveth it a body as it hath pleased him, and to every seed his own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delivered unto you first of all that which I also received, how that Christ died for our sins according to the scriptur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flesh is not the same flesh: but there is one kind of flesh of men, another flesh of beasts, another of fishes, and another of bi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re are also celestial bodies, and bodies terrestrial: but the glory of the celestial is one, and the glory of the terrestrial is an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re is one glory of the sun, and another glory of the moon, and another glory of the stars: for one star differeth from another star in glo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lso is the resurrection of the dead. It is sown in corruption; it is raised in incorrup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t is sown in dishonour; it is raised in glory: it is sown in weakness; it is raised in pow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is sown a natural body; it is raised a spiritual body. There is a natural body, and there is a spiritual bod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so it is written, The first man Adam was made a living soul; the last Adam was made a quickening spir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owbeit that was not first which is spiritual, but that which is natural; and afterward that which is spiritua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man is of the earth, earthy: the second man is the Lord from heav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s the earthy, such are they also that are earthy: and as is the heavenly, such are they also that are heaven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he was buried, and that he rose again the third day according to the scriptur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s we have borne the image of the earthy, we shall also bear the image of the heavenl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w this I say, brethren, that flesh and blood cannot inherit the kingdom of God; neither doth corruption inherit incorrup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hold, I shew you a mystery; We shall not all sleep, but we shall all be chang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n a moment, in the twinkling of an eye, at the last trump: for the trumpet shall sound, and the dead shall be raised incorruptible, and we sh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is corruptible must put on incorruption, and this mortal must put on immortalit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when this corruptible shall have put on incorruption, and this mortal shall have put on immortality, then shall be brought to pass the saying that is written, Death is swallowed up in victor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O death, where is thy sting? O grave, where is thy victor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sting of death is sin; and the strength of sin is the la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s be to God, which giveth us the victory through our Lord Jesus Chri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refore, my beloved brethren, be ye stedfast, unmoveable, always abounding in the work of the Lord, forasmuch as ye know that your labour is not in vain in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he was seen of Cephas, then of the twel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at, he was seen of above five hundred brethren at once; of whom the greater part remain unto this present, but some are fallen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at, he was seen of James; then of all the apost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last of all he was seen of me also, as of one born out of due tim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2026-06-14T10:57:45Z</dcterms:created>
  <dcterms:modified xsi:type="dcterms:W3CDTF">2026-06-14T10:57:45Z</dcterms:modified>
  <dc:title>Bible.com.au: 1 Corinthians 15:1-58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