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1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faith by the same Spirit; to another the gifts of healing by the same Spiri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the working of miracles; to another prophecy; to another discerning of spirits; to another divers kinds of tongues; to another the interpretation of tongue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worketh that one and the selfsame Spirit, dividing to every man severally as he wi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is one, and hath many members, and all the members of that one body, being many, are one body: so also i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one Spirit are we all baptized into one body, whether we be Jews or Gentiles, whether we be bond or free; and have been all made to drink into on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y is not one member, but m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all say, Because I am not the hand, I am not of the body; is it therefore not of the body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all say, Because I am not the eye, I am not of the body; is it therefore not of the bod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ere the hearing? If the whole were hearing, where were the smell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God set the members every one of them in the body, as it hath plea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, brethren, I would not have you ignora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one member, where were the bod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re they many members, yet but one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ye cannot say unto the hand, I have no need of thee: nor again the head to the feet, I have no need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much more those members of the body, which seem to be more feeble, are necessary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mbers of the body, which we think to be less honourable, upon these we bestow more abundant honour; and our uncomely parts have more abundant comeli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comely parts have no need: but God hath tempered the body together, having given more abundant honour to that part which lack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re should be no schism in the body; but that the members should have the same care one for ano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ther one member suffer, all the members suffer with it; or one member be honoured, all the members rejoi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the body of Christ, and members in particul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set some in the church, first apostles, secondarily prophets, thirdly teachers, after that miracles, then gifts of healings, helps, governments, diversities of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ye were Gentiles, carried away unto these dumb idols, even as ye were l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are all workers of miracl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gifts of healing? do all speak with tongues? do all interpre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vet earnestly the best gifts: and yet shew I unto you a more excellent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give you to understand, that no man speaking by the Spirit of God calleth Jesus accursed: and that no man can say that Jesus is the Lord, but by the Holy Gh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versities of gifts, but the sam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ces of administrations, but the sam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operations, but it is the same God which worketh all in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ifestation of the Spirit is given to every man to profit with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one is given by the Spirit the word of wisdom; to another the word of knowledge by the same Spiri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2026-07-23T10:50:43Z</dcterms:created>
  <dcterms:modified xsi:type="dcterms:W3CDTF">2026-07-23T10:50:43Z</dcterms:modified>
  <dc:title>Bible.com.au: 1 Corinthians 12:1-31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