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99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2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another faith by the same Spirit; to another the gifts of healing by the same Spirit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another the working of miracles; to another prophecy; to another discerning of spirits; to another divers kinds of tongues; to another the interpretation of tongue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these worketh that one and the selfsame Spirit, dividing to every man severally as he wil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body is one, and hath many members, and all the members of that one body, being many, are one body: so also is Chri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y one Spirit are we all baptized into one body, whether we be Jews or Gentiles, whether we be bond or free; and have been all made to drink into one Spir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body is not one member, but man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foot shall say, Because I am not the hand, I am not of the body; is it therefore not of the body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 ear shall say, Because I am not the eye, I am not of the body; is it therefore not of the body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whole body were an eye, where were the hearing? If the whole were hearing, where were the smelling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hath God set the members every one of them in the body, as it hath pleased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concerning spiritual gifts, brethren, I would not have you ignoran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y were all one member, where were the body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are they many members, yet but one bod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eye cannot say unto the hand, I have no need of thee: nor again the head to the feet, I have no need of yo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y, much more those members of the body, which seem to be more feeble, are necessary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se members of the body, which we think to be less honourable, upon these we bestow more abundant honour; and our uncomely parts have more abundant comelin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r comely parts have no need: but God hath tempered the body together, having given more abundant honour to that part which lacked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re should be no schism in the body; but that the members should have the same care one for anoth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ther one member suffer, all the members suffer with it; or one member be honoured, all the members rejoice with i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e are the body of Christ, and members in particula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hath set some in the church, first apostles, secondarily prophets, thirdly teachers, after that miracles, then gifts of healings, helps, governments, diversities of tongu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know that ye were Gentiles, carried away unto these dumb idols, even as ye were l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all apostles? are all prophets? are all teachers? are all workers of miracles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all the gifts of healing? do all speak with tongues? do all interpret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ovet earnestly the best gifts: and yet shew I unto you a more excellent wa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give you to understand, that no man speaking by the Spirit of God calleth Jesus accursed: and that no man can say that Jesus is the Lord, but by the Holy Gho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 are diversities of gifts, but the same Spir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are differences of administrations, but the sam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are diversities of operations, but it is the same God which worketh all in al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manifestation of the Spirit is given to every man to profit witha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one is given by the Spirit the word of wisdom; to another the word of knowledge by the same Spirit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2026-09-14T11:01:14Z</dcterms:created>
  <dcterms:modified xsi:type="dcterms:W3CDTF">2026-09-14T11:01:14Z</dcterms:modified>
  <dc:title>Bible.com.au: 1 Corinthians 12:1-31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