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3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 faith by the same Spirit; to another the gifts of healing by the same Spiri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 the working of miracles; to another prophecy; to another discerning of spirits; to another divers kinds of tongues; to another the interpretation of tongue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ese worketh that one and the selfsame Spirit, dividing to every man severally as he wi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body is one, and hath many members, and all the members of that one body, being many, are one body: so also i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one Spirit are we all baptized into one body, whether we be Jews or Gentiles, whether we be bond or free; and have been all made to drink into on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ody is not one member, but man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ot shall say, Because I am not the hand, I am not of the body; is it therefore not of the body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ear shall say, Because I am not the eye, I am not of the body; is it therefore not of the body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hole body were an eye, where were the hearing? If the whole were hearing, where were the smelling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ath God set the members every one of them in the body, as it hath pleased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spiritual gifts, brethren, I would not have you ignoran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were all one member, where were the body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are they many members, yet but one bo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ye cannot say unto the hand, I have no need of thee: nor again the head to the feet, I have no need of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y, much more those members of the body, which seem to be more feeble, are necessary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members of the body, which we think to be less honourable, upon these we bestow more abundant honour; and our uncomely parts have more abundant comeli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comely parts have no need: but God hath tempered the body together, having given more abundant honour to that part which lacked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re should be no schism in the body; but that the members should have the same care one for ano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ther one member suffer, all the members suffer with it; or one member be honoured, all the members rejoice wi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e are the body of Christ, and members in particula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ath set some in the church, first apostles, secondarily prophets, thirdly teachers, after that miracles, then gifts of healings, helps, governments, diversities of tongu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know that ye were Gentiles, carried away unto these dumb idols, even as ye were l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all apostles? are all prophets? are all teachers? are all workers of miracl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ll the gifts of healing? do all speak with tongues? do all interpre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ovet earnestly the best gifts: and yet shew I unto you a more excellent w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give you to understand, that no man speaking by the Spirit of God calleth Jesus accursed: and that no man can say that Jesus is the Lord, but by the Holy Gho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are diversities of gifts, but the sam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fferences of administrations, but the sam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versities of operations, but it is the same God which worketh all in 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anifestation of the Spirit is given to every man to profit witha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one is given by the Spirit the word of wisdom; to another the word of knowledge by the same Spiri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2026-05-21T04:33:49Z</dcterms:created>
  <dcterms:modified xsi:type="dcterms:W3CDTF">2026-05-21T04:33:49Z</dcterms:modified>
  <dc:title>Bible.com.au: 1 Corinthians 12:1-31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