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9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was the man created for the woman; but the woman for the m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ought the woman to have power on her head because of the ange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neither is the man without the woman, neither the woman without the man, in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woman is of the man, even so is the man also by the woman; but all things of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in yourselves: is it comely that a woman pray unto God uncovere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even nature itself teach you, that, if a man have long hair, it is a shame unto h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 woman have long hair, it is a glory to her: for her hair is given her for a cover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ny man seem to be contentious, we have no such custom, neither the churches of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n this that I declare unto you I praise you not, that ye come together not for the better, but for the wor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irst of all, when ye come together in the church, I hear that there be divisions among you; and I partly believe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followers of me, even as I also am of Chris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must be also heresies among you, that they which are approved may be made manifest among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e come together therefore into one place, this is not to eat the Lord’s supp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eating every one taketh before other his own supper: and one is hungry, and another is drunk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? have ye not houses to eat and to drink in? or despise ye the church of God, and shame them that have not? What shall I say to you? shall I praise you in this? I praise you no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received of the Lord that which also I delivered unto you, That the Lord Jesus the same night in which he was betrayed took bread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given thanks, he brake it, and said, Take, eat: this is my body, which is broken for you: this do in remembrance of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 same manner also he took the cup, when he had supped, saying, This cup is the new testament in my blood: this do ye, as oft as ye drink it, in remembrance of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often as ye eat this bread, and drink this cup, ye do shew the Lord’s death till he co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whosoever shall eat this bread, and drink this cup of the Lord, unworthily, shall be guilty of the body and blood of the L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a man examine himself, and so let him eat of that bread, and drink of that cu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praise you, brethren, that ye remember me in all things, and keep the ordinances, as I delivered them to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eateth and drinketh unworthily, eateth and drinketh damnation to himself, not discerning the Lord’s bod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many are weak and sickly among you, and many sleep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we would judge ourselves, we should not be judg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we are judged, we are chastened of the Lord, that we should not be condemned with the worl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my brethren, when ye come together to eat, tarry one for anothe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ny man hunger, let him eat at home; that ye come not together unto condemnation. And the rest will I set in order when I com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uld have you know, that the head of every man is Christ; and the head of the woman is the man; and the head of Christ is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 praying or prophesying, having his head covered, dishonoureth his h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ry woman that prayeth or prophesieth with her head uncovered dishonoureth her head: for that is even all one as if she were shav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 woman be not covered, let her also be shorn: but if it be a shame for a woman to be shorn or shaven, let her be cove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man indeed ought not to cover his head, forasmuch as he is the image and glory of God: but the woman is the glory of the m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an is not of the woman; but the woman of the m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2026-06-14T10:57:45Z</dcterms:created>
  <dcterms:modified xsi:type="dcterms:W3CDTF">2026-06-14T10:57:45Z</dcterms:modified>
  <dc:title>Bible.com.au: 1 Corinthians 11:1-34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