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faithful, by whom ye were called unto the fellowship of his Son Jesus Christ our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beseech you, brethren, by the name of our Lord Jesus Christ, that ye all speak the same thing, and that there be no divisions among you; but that ye be perfectly joined together in the same mind and in the same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t hath been declared unto me of you, my brethren, by them which are of the house of Chloe, that there are contention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is I say, that every one of you saith, I am of Paul; and I of Apollos; and I of Cephas; and I of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Christ divided? was Paul crucified for you? or were ye baptized in the name of P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ank God that I baptized none of you, but Crispus and Ga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any should say that I had baptized in mine own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baptized also the household of Stephanas: besides, I know not whether I baptized any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Christ sent me not to baptize, but to preach the gospel: not with wisdom of words, lest the cross of Christ should be made of none effec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preaching of the cross is to them that perish foolishness; but unto us which are saved it is the pow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called to be an apostle of Jesus Christ through the will of God, and Sosthenes our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is written, I will destroy the wisdom of the wise, and will bring to nothing the understanding of the prud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is the wise? where is the scribe? where is the disputer of this world? hath not God made foolish the wisdom of this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fter that in the wisdom of God the world by wisdom knew not God, it pleased God by the foolishness of preaching to save them that belie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Jews require a sign, and the Greeks seek after wis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e preach Christ crucified, unto the Jews a stumblingblock, and unto the Greeks foolish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unto them which are called, both Jews and Greeks, Christ the power of God, and the wis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 foolishness of God is wiser than men; and the weakness of God is stronger than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ye see your calling, brethren, how that not many wise men after the flesh, not many mighty, not many noble, are ca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God hath chosen the foolish things of the world to confound the wise; and God hath chosen the weak things of the world to confound the things which are migh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ase things of the world, and things which are despised, hath God chosen, yea, and things which are not, to bring to nought things that 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o the church of God which is at Corinth, to them that are sanctified in Christ Jesus, called to be saints, with all that in every place call upon the name of Jesus Christ our Lord, both theirs and ou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no flesh should glory in his pres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of him are ye in Christ Jesus, who of God is made unto us wisdom, and righteousness, and sanctification, and redemp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according as it is written, He that glorieth, let him glory in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ace be unto you, and peace, from God our Father, and from the Lord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ank my God always on your behalf, for the grace of God which is given you by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n every thing ye are enriched by him, in all utterance, and in all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the testimony of Christ was confirmed i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ye come behind in no gift; waiting for the coming of our Lord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shall also confirm you unto the end, that ye may be blameless in the day of our Lord Jesus Christ.]]></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2026-07-24T17:47:27Z</dcterms:created>
  <dcterms:modified xsi:type="dcterms:W3CDTF">2026-07-24T17:47:27Z</dcterms:modified>
  <dc:title>Bible.com.au: 1 Corinthians 1:1-31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