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286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9: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ir brethren, according to their generations, nine hundred and fifty and six. All these men were chief of the fathers in the house of their fa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f the priests; Jedaiah, and Jehoiarib, and Jach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zariah the son of Hilkiah, the son of Meshullam, the son of Zadok, the son of Meraioth, the son of Ahitub, the ruler of the house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daiah the son of Jeroham, the son of Pashur, the son of Malchijah, and Maasiai the son of Adiel, the son of Jahzerah, the son of Meshullam, the son of Meshillemith, the son of Imm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ir brethren, heads of the house of their fathers, a thousand and seven hundred and threescore; very able men for the work of the service of the house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f the Levites; Shemaiah the son of Hasshub, the son of Azrikam, the son of Hashabiah, of the sons of Merar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Bakbakkar, Heresh, and Galal, and Mattaniah the son of Micah, the son of Zichri, the son of Asap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Obadiah the son of Shemaiah, the son of Galal, the son of Jeduthun, and Berechiah the son of Asa, the son of Elkanah, that dwelt in the villages of the Netophath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porters were, Shallum, and Akkub, and Talmon, and Ahiman, and their brethren: Shallum was the chie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o hitherto waited in the king’s gate eastward: they were porters in the companies of the children of Lev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all Israel were reckoned by genealogies; and, behold, they were written in the book of the kings of Israel and Judah, who were carried away to Babylon for their transgres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allum the son of Kore, the son of Ebiasaph, the son of Korah, and his brethren, of the house of his father, the Korahites, were over the work of the service, keepers of the gates of the tabernacle: and their fathers, being over the host of the LORD, were keepers of the ent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Phinehas the son of Eleazar was the ruler over them in time past, and the LORD was with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Zechariah the son of Meshelemiah was porter of the door of the tabernacle of the congreg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these which were chosen to be porters in the gates were two hundred and twelve. These were reckoned by their genealogy in their villages, whom David and Samuel the seer did ordain in their set offi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and their children had the oversight of the gates of the house of the LORD, namely, the house of the tabernacle, by war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four quarters were the porters, toward the east, west, north, and sou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ir brethren, which were in their villages, were to come after seven days from time to time with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these Levites, the four chief porters, were in their set office, and were over the chambers and treasuries of the house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lodged round about the house of God, because the charge was upon them, and the opening thereof every morning pertained to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certain of them had the charge of the ministering vessels, that they should bring them in and out by ta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w the first inhabitants that dwelt in their possessions in their cities were, the Israelites, the priests, Levites, and the Nethinim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me of them also were appointed to oversee the vessels, and all the instruments of the sanctuary, and the fine flour, and the wine, and the oil, and the frankincense, and the spic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some of the sons of the priests made the ointment of the spi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attithiah, one of the Levites, who was the firstborn of Shallum the Korahite, had the set office over the things that were made in the pan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other of their brethren, of the sons of the Kohathites, were over the shewbread, to prepare it every sabb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se are the singers, chief of the fathers of the Levites, who remaining in the chambers were free: for they were employed in that work day and nigh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chief fathers of the Levites were chief throughout their generations; these dwelt at Jerusale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n Gibeon dwelt the father of Gibeon, Jehiel, whose wife’s name was Maach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is firstborn son Abdon, then Zur, and Kish, and Baal, and Ner, and Nadab,]]></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Gedor, and Ahio, and Zechariah, and Miklot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Mikloth begat Shimeam. And they also dwelt with their brethren at Jerusalem, over against their breth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n Jerusalem dwelt of the children of Judah, and of the children of Benjamin, and of the children of Ephraim, and Manasse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Ner begat Kish; and Kish begat Saul; and Saul begat Jonathan, and Malchi-shua, and Abinadab, and Esh-baa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son of Jonathan was Merib-baal: and Merib-baal begat Mic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sons of Micah were, Pithon, and Melech, and Tahrea, and Ahaz.]]></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haz begat Jarah; and Jarah begat Alemeth, and Azmaveth, and Zimri; and Zimri begat Moz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Moza begat Binea; and Rephaiah his son, Eleasah his son, Azel his s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Azel had six sons, whose names are these, Azrikam, Bocheru, and Ishmael, and Sheariah, and Obadiah, and Hanan: these were the sons of Az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thai the son of Ammihud, the son of Omri, the son of Imri, the son of Bani, of the children of Pharez the son of 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f the Shilonites; Asaiah the firstborn, and his s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of the sons of Zerah; Jeuel, and their brethren, six hundred and nine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f the sons of Benjamin; Sallu the son of Meshullam, the son of Hodaviah, the son of Hasenu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bneiah the son of Jeroham, and Elah the son of Uzzi, the son of Michri, and Meshullam the son of Shephathiah, the son of Reuel, the son of Ibnijah;]]></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2026-07-05T00:46:30Z</dcterms:created>
  <dcterms:modified xsi:type="dcterms:W3CDTF">2026-07-05T00:46:30Z</dcterms:modified>
  <dc:title>Bible.com.au: 1 Chronicles 9:1-44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