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2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chief of the fathers in the house of their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ur, the son of Malchijah, and Maasi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 house of their father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h,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were,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porters in the companies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were written in the book of the kings of Israel and Judah, who were carried away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the house of his father, the Korahites, were over the work of the service, keepers of the gates of the tabernacle: and their fathers, being over the host of the LORD, were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the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chariah the son of Meshelemiah was porter of the door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their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namely,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our quarter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which were in their villages, were to come after seven days from time to tim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se Levites, the four chief porters, were in their set office, and were over the chambers and treasuries of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was upon them, and the opening thereof every morning pertained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the charge of the ministering vessels, that they should bring them in and out by t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the Israelites, the priests, Levites, and the Nethini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to oversee the vessels, and all the instruments of the sanctuary, and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made the ointment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made in the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ther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chief of the fathers of the Levites, who remaining in the chambers were free: for they were employed in that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hief fathers of the Levites were chief throughout their generations;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dwelt the father of Gibeon, Jehiel, whose wife’s name was Maac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then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at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were,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ha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hiah, the son of Reuel, the son of Ibnija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2026-07-04T22:59:17Z</dcterms:created>
  <dcterms:modified xsi:type="dcterms:W3CDTF">2026-07-04T22:59:17Z</dcterms:modified>
  <dc:title>Bible.com.au: 1 Chronicles 9:1-44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