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t of Hodesh his wife, Jobab, and Zibia, and Mesha, and Malcha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uz, and Shachia, and Mirma. These were his sons, heads of the fath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Hushim he begat Abitub, and Elpa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Elpaal; Eber, and Misham, and Shamed, who built Ono, and Lod, with the towns thereof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riah also, and Shema, who were heads of the fathers of the inhabitants of Aijalon, who drove away the inhabitants of Gat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o, Shashak, and Jeremo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Arad, and Ader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hael, and Ispah, and Joha, the sons of Beria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Meshullam, and Hezeki, and Heber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hmerai also, and Jezliah, and Jobab, the sons of Elpaal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Benjamin begat Bela his firstborn, Ashbel the second, and Aharah the thir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kim, and Zichri, and Zabdi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enai, and Zilthai, and Eliel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iah, and Beraiah, and Shimrath, the sons of Shimhi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hpan, and Heber, and Elie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don, and Zichri, and Hana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naniah, and Elam, and Antothijah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phedeiah, and Penuel, the sons of Shashak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msherai, and Shehariah, and Athalia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resiah, and Eliah, and Zichri, the sons of Jero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heads of the fathers, by their generations, chief men. These dwelt in Jerusal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the fourth, and Rapha the fif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Gibeon dwelt the father of Gibeon; whose wife’s name was Maacha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irstborn son Abdon, and Zur, and Kish, and Baal, and Nadab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dor, and Ahio, and Zach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 begat Shimeah. And these also dwelt with their brethren in Jerusalem, over against them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r begat Kish, and Kish begat Saul, and Saul begat Jonathan, and Malchi-shua, and Abinadab, and Esh-baa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 of Jonathan was Merib-baal; and Merib-baal begat Mica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cah were, Pithon, and Melech, and Tarea, and Ahaz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az begat Jehoadah; and Jehoadah begat Alemeth, and Azmaveth, and Zimri; and Zimri begat Moza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za begat Binea: Rapha was his son, Eleasah his son, Azel his son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el had six sons, whose names are these, Azrikam, Bocheru, and Ishmael, and Sheariah, and Obadiah, and Hanan. All these were the sons of Az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ela were, Addar, and Gera, and Abihud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shek his brother were, Ulam his firstborn, Jehush the second, and Eliphelet the thi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lam were mighty men of valour, archers, and had many sons, and sons’ sons, an hundred and fifty. All these are of the sons of Benjam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shua, and Naaman, and Ahoa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ra, and Shephuphan, and Hur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sons of Ehud: these are the heads of the fathers of the inhabitants of Geba, and they removed them to Manahath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aman, and Ahiah, and Gera, he removed them, and begat Uzza, and Ahihu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haraim begat children in the country of Moab, after he had sent them away; Hushim and Baara were his wi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2026-08-24T07:47:50Z</dcterms:created>
  <dcterms:modified xsi:type="dcterms:W3CDTF">2026-08-24T07:47:50Z</dcterms:modified>
  <dc:title>Bible.com.au: 1 Chronicles 8:1-40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