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number of them, after their genealogy by their generations, heads of the house of their fathers, mighty men of valour, was twenty thousand and two hund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also of Jediael; Bilhan: and the sons of Bilhan; Jeush, and Benjamin, and Ehud, and Chenaanah, and Zethan, and Tharshish, and Ahishah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the sons of Jediael, by the heads of their fathers, mighty men of valour, were seventeen thousand and two hundred soldiers, fit to go out for war and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uppim also, and Huppim, the children of Ir, and Hushim, the sons of A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Naphtali; Jahziel, and Guni, and Jezer, and Shallum, the sons of Bilh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Manasseh; Ashriel, whom she bare: (but his concubine the Aramitess bare Machir the father of Gil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chir took to wife the sister of Huppim and Shuppim, whose sister’s name was Maachah;) and the name of the second was Zelophehad: and Zelophehad had daugh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achah the wife of Machir bare a son, and she called his name Peresh; and the name of his brother was Sheresh; and his sons were Ulam and Rak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Ulam; Bedan. These were the sons of Gilead, the son of Machir, the son of Manass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sister Hammoleketh bare Ishod, and Abiezer, and Mahal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ons of Issachar were, Tola, and Puah, Jashub, and Shimron, fo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Shemida were, Ahian, and Shechem, and Likhi, and Ani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Ephraim; Shuthelah, and Bered his son, and Tahath his son, and Eladah his son, and Tahath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abad his son, and Shuthelah his son, and Ezer, and Elead, whom the men of Gath that were born in that land slew, because they came down to take away their c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phraim their father mourned many days, and his brethren came to comfort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ent in to his wife, she conceived, and bare a son, and he called his name Beriah, because it went evil with hi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daughter was Sherah, who built Beth-horon the nether, and the upper, and Uzzen-she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Rephah was his son, also Resheph, and Telah his son, and Tahan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adan his son, Ammihud his son, Elishama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 his son, Jehoshua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ir possessions and habitations were, Beth-el and the towns thereof, and eastward Naaran, and westward Gezer, with the towns thereof; Shechem also and the towns thereof, unto Gaza and the town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Tola; Uzzi, and Rephaiah, and Jeriel, and Jahmai, and Jibsam, and Shemuel, heads of their father’s house, to wit, of Tola: they were valiant men of might in their generations; whose number was in the days of David two and twenty thousand and six hund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y the borders of the children of Manasseh, Beth-shean and her towns, Taanach and her towns, Megiddo and her towns, Dor and her towns. In these dwelt the children of Joseph the so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of Asher; Imnah, and Isuah, and Ishuai, and Beriah, and Serah their sist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ns of Beriah; Heber, and Malchiel, who is the father of Birzav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ber begat Japhlet, and Shomer, and Hotham, and Shua their sis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ons of Japhlet; Pasach, and Bimhal, and Ashvath. These are the children of Japhl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sons of Shamer; Ahi, and Rohgah, Jehubbah, and Ar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sons of his brother Helem; Zophah, and Imna, and Shelesh, and Ama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s of Zophah; Suah, and Harnepher, and Shual, and Beri, and Imr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zer, and Hod, and Shamma, and Shilshah, and Ithran, and Bee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sons of Jether; Jephunneh, and Pispah, and 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s of Uzzi; Izrahiah: and the sons of Izrahiah; Michael, and Obadiah, and Joel, Ishiah, five: all of them chief m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sons of Ulla; Arah, and Haniel, and Rezi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se were the children of Asher, heads of their father’s house, choice and mighty men of valour, chief of the princes. And the number throughout the genealogy of them that were apt to the war and to battle was twenty and six thousand 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th them, by their generations, after the house of their fathers, were bands of soldiers for war, six and thirty thousand men: for they had many wives and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ir brethren among all the families of Issachar were valiant men of might, reckoned in all by their genealogies fourscore and seven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ns of Benjamin; Bela, and Becher, and Jediael, th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Bela; Ezbon, and Uzzi, and Uzziel, and Jerimoth, and Iri, five; heads of the house of their fathers, mighty men of valour; and were reckoned by their genealogies twenty and two thousand and thirty and f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Becher; Zemira, and Joash, and Eliezer, and Elioenai, and Omri, and Jerimoth, and Abiah, and Anathoth, and Alameth. All these are the sons of Becher.]]></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2026-06-24T13:58:58Z</dcterms:created>
  <dcterms:modified xsi:type="dcterms:W3CDTF">2026-06-24T13:58:58Z</dcterms:modified>
  <dc:title>Bible.com.au: 1 Chronicles 7:1-40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