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himaaz begat Azariah, and Azariah begat Joha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hanan begat Azariah, (he it is that executed the priest’s office in the temple that Solomon built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begat Amariah, and Amariah begat Ahit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tub begat Zadok, and Zadok begat Shal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um begat Hilkiah, and Hilkiah begat Az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zariah begat Seraiah, and Seraiah begat Jehozad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zadak went into captivity, when the LORD carried away Judah and Jerusalem by the hand of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 Gershom, Kohath, and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be the names of the sons of Gershom;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Kohath were, Amram, and Izhar, and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 Gershon, Kohath, and Mera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 Mahli, and Mushi. And these are the families of the Levites according to thei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Libni his son, Jahath his son, Zimma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 Iddo his son, Zerah his son, Jeaterai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Kohath; Amminadab his son, Korah his son, Assir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 and Ebiasaph his son, and 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 Uzziah his son, and Shaul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Elkanah; Amasai, and Ahim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Elkanah: the sons of Elkanah; Zophai his son, and Naha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 Jeroham his son, Elkana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Samuel; the firstborn Vashni, and Ab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Kohath; Amram, Izhar, and Hebron, and Uzzi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erari; Mahli, Libni his son, Shimei his son, Uzza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 Asai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y whom David set over the service of song in the house of the LORD, after that the ark had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ministered before the dwelling place of the tabernacle of the congregation with singing, until Solomon had built the house of the LORD in Jerusalem: and then they waited on their office according to their ord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y that waited with their children. Of the sons of the Kohathites: Heman a singer, the son of Joel, the son of Shemu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 the son of Eliel, the son of To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 the son of Mahath, the son of Amas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 the son of Azariah, the son of Zephan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 the son of Ebiasaph, the son of Ko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 the son of Levi, the s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Amram; Aaron, and Moses, and Miriam. The sons also of Aaron; Nadab,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is brother Asaph, who stood on his right hand, even Asaph the son of Berachiah, the son of Shim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 the son of Malch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 the son of Zerah, the son of Ada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 the son of Shime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 the son of Gershom, the son of Lev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ir brethren the sons of Merari stood on the left hand: Ethan the son of Kishi, the son of Abdi, the son of Mallu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 the son of Amaziah, the son of Hilki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 the son of Sham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 the son of Mushi, the son of Merari, the son of Lev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brethren also the Levites were appointed unto all manner of service of the tabernacle of the hous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begat Phinehas, Phinehas begat Abishu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offered upon the altar of the burnt offering, and on the altar of incense, and were appointed for all the work of the place most holy, and to make an atonement for Israel, according to all that Moses the servant of God had comman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se are the sons of Aaron; Eleazar his son, Phinehas his son, Abishua his s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 Uzzi his son, Zerahiah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 Ahitub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 Ahimaaz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se are their dwelling places throughout their castles in their coasts, of the sons of Aaron, of the families of the Kohathites: for theirs was the lo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y gave them Hebron in the land of Judah, and the suburbs thereof round about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of the city, and the villages thereof, they gave to Caleb the son of Jephunne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 the sons of Aaron they gave the cities of Judah, namely, Hebron, the city of refuge, and Libnah with her suburbs, and Jattir, and Eshtemoa, with their suburb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ilen with her suburbs, Debir with her subur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ishua begat Bukki, and Bukki begat Uzz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shan with her suburbs, and Beth-shemesh with her suburb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out of the tribe of Benjamin; Geba with her suburbs, and Alemeth with her suburbs, and Anathoth with her suburbs. All their cities throughout their families were thirteen citi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unto the sons of Kohath, which were left of the family of that tribe, were cities given out of the half tribe, namely, out of the half tribe of Manasseh, by lot, ten cit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o the sons of Gershom throughout their families out of the tribe of Issachar, and out of the tribe of Asher, and out of the tribe of Naphtali, and out of the tribe of Manasseh in Bashan, thirteen citi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Unto the sons of Merari were given by lot, throughout their families, out of the tribe of Reuben, and out of the tribe of Gad, and out of the tribe of Zebulun, twelve cit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children of Israel gave to the Levites these cities with their suburb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gave by lot out of the tribe of the children of Judah, and out of the tribe of the children of Simeon, and out of the tribe of the children of Benjamin, these cities, which are called by their name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residue of the families of the sons of Kohath had cities of their coasts out of the tribe of Ephra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gave unto them, of the cities of refuge, Shechem in mount Ephraim with her suburbs; they gave also Gezer with her suburb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okmeam with her suburbs, and Beth-horon with her suburb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Uzzi begat Zerahiah, and Zerahiah begat Meraio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ijalon with her suburbs, and Gath-rimmon with her suburb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out of the half tribe of Manasseh; Aner with her suburbs, and Bileam with her suburbs, for the family of the remnant of the sons of Koha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Unto the sons of Gershom were given out of the family of the half tribe of Manasseh, Golan in Bashan with her suburbs, and Ashtaroth with her suburb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out of the tribe of Issachar; Kedesh with her suburbs, Daberath with her suburb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Ramoth with her suburbs, and Anem with her suburb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out of the tribe of Asher; Mashal with her suburbs, and Abdon with her suburb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ukok with her suburbs, and Rehob with her suburb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out of the tribe of Naphtali; Kedesh in Galilee with her suburbs, and Hammon with her suburbs, and Kirjathaim with her suburb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Unto the rest of the children of Merari were given out of the tribe of Zebulun, Rimmon with her suburbs, Tabor with her suburb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on the other side Jordan by Jericho, on the east side of Jordan, were given them out of the tribe of Reuben, Bezer in the wilderness with her suburbs, and Jahzah with her subur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begat Amariah, and Amariah begat Ahitu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lso with her suburbs, and Mephaath with her suburb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out of the tribe of Gad; Ramoth in Gilead with her suburbs, and Mahanaim with her suburb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Heshbon with her suburbs, and Jazer with her suburb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itub begat Zadok, and Zadok begat Ahimaaz,]]></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2026-06-24T09:59:13Z</dcterms:created>
  <dcterms:modified xsi:type="dcterms:W3CDTF">2026-06-24T09:59:13Z</dcterms:modified>
  <dc:title>Bible.com.au: 1 Chronicles 6:1-81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