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ons of Reuben the firstborn of Israel, (for he was the firstborn; but, forasmuch as he defiled his father’s bed, his birthright was given unto the sons of Joseph the son of Israel: and the genealogy is not to be reckoned after the birth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Judah prevailed above his brethren, and of him came the chief ruler; but the birthright was Josep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I say, of Reuben the firstborn of Israel were, Hanoch, and Pallu, Hezron, and Car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Joel; Shemaiah his son, Gog his son, Shimei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cah his son, Reaia his son, Baal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erah his son, whom Tilgath-pilneser king of Assyria carried away captive: he was prince of the Reube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brethren by their families, when the genealogy of their generations was reckoned, were the chief, Jeiel, and Zechar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the son of Azaz, the son of Shema, the son of Joel, who dwelt in Aroer, even unto Nebo and Baal-me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astward he inhabited unto the entering in of the wilderness from the river Euphrates: because their cattle were multiplied in the land of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days of Saul they made war with the Hagarites, who fell by their hand: and they dwelt in their tents throughout all the east land of 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Gad dwelt over against them, in the land of Bashan unto Salc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the chief, and Shapham the next, and Jaanai, and Shaphat in Bash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of the house of their fathers were, Michael, and Meshullam, and Sheba, and Jorai, and Jachan, and Zia, and Heber, se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children of Abihail the son of Huri, the son of Jaroah, the son of Gilead, the son of Michael, the son of Jeshishai, the son of Jahdo, the son of B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the son of Abdiel, the son of Guni, chief of the house of thei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dwelt in Gilead in Bashan, and in her towns, and in all the suburbs of Sharon, upon their bord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se were reckoned by genealogies in the days of Jotham king of Judah, and in the days of Jeroboam king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Reuben, and the Gadites, and half the tribe of Manasseh, of valiant men, men able to bear buckler and sword, and to shoot with bow, and skilful in war, were four and forty thousand seven hundred and threescore, that went out to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war with the Hagarites, with Jetur, and Nephish, and No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re helped against them, and the Hagarites were delivered into their hand, and all that were with them: for they cried to God in the battle, and he was intreated of them; because they put their trust i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ook away their cattle; of their camels fifty thousand, and of sheep two hundred and fifty thousand, and of asses two thousand, and of men an hundred thous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re fell down many slain, because the war was of God. And they dwelt in their steads until the captiv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the half tribe of Manasseh dwelt in the land: they increased from Bashan unto Baal-hermon and Senir, and unto mount Herm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were the heads of the house of their fathers, even Epher, and Ishi, and Eliel, and Azriel, and Jeremiah, and Hodaviah, and Jahdiel, mighty men of valour, famous men, and heads of the house of their fath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ransgressed against the God of their fathers, and went a whoring after the gods of the people of the land, whom God destroyed before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1 Chronicles 5:1-26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