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all the sons of David, beside the sons of the concubines, and Tamar their sis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son was Rehoboam, Abia his son, Asa his son, Jehoshaphat his so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ram his son, Ahaziah his son, Joash his so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his son, Azariah his son, Jotham his so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his son, Hezekiah his son, Manasseh his s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 his son, Josiah his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iah were, the firstborn Johanan, the second Jehoiakim, the third Zedekiah, the fourth Shallu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ehoiakim: Jeconiah his son, Zedekiah his 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econiah; Assir, Salathiel his so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chiram also, and Pedaiah, and Shenazar, Jecamiah, Hoshama, and Nedabia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were the sons of David, which were born unto him in Hebron; the firstborn Amnon, of Ahinoam the Jezreelitess; the second Daniel, of Abigail the Carmelites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Pedaiah were, Zerubbabel, and Shimei: and the sons of Zerubbabel; Meshullam, and Hananiah, and Shelomith their sist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hubah, and Ohel, and Berechiah, and Hasadiah, Jushab-hesed, f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naniah; Pelatiah, and Jesaiah: the sons of Rephaiah, the sons of Arnan, the sons of Obadiah, the sons of Shechani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hechaniah; Shemaiah: and the sons of Shemaiah; Hattush, and Igeal, and Bariah, and Neariah, and Shaphat, six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eariah; Elioenai, and Hezekiah, and Azrikam, thr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Elioenai were, Hodaiah, and Eliashib, and Pelaiah, and Akkub, and Johanan, and Dalaiah, and Anani, sev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, Absalom the son of Maachah the daughter of Talmai king of Geshur: the fourth, Adonijah the son of Haggit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, Shephatiah of Abital: the sixth, Ithream by Eglah hi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were born unto him in Hebron; and there he reigned seven years and six months: and in Jerusalem he reigned thirty and three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born unto him in Jerusalem; Shimea, and Shobab, and Nathan, and Solomon, four, of Bath-shua the daughter of Ammie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bhar also, and Elishama, and Eliphele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gah, and Nepheg, and Japhi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shama, and Eliada, and Eliphelet, ni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2026-06-06T11:51:19Z</dcterms:created>
  <dcterms:modified xsi:type="dcterms:W3CDTF">2026-06-06T11:51:19Z</dcterms:modified>
  <dc:title>Bible.com.au: 1 Chronicles 3:1-24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