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captain for the sixth month was Ira the son of Ikkesh the Tekoite: and in his cours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captain for the seventh month was Helez the Pelonite, of the children of Ephraim: and in his course were twenty and four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captain for the eighth month was Sibbecai the Hushathite, of the Zarhites: and in his course were twenty and four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captain for the ninth month was Abi-ezer the Anetothite, of the Benjamites: and in his course were twenty and four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captain for the tenth month was Maharai the Netophathite, of the Zarhites: and in his course were twenty and four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captain for the eleventh month was Benaiah the Pirathonite, of the children of Ephraim: and in his course were twenty and four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captain for the twelfth month was Heldai the Netophathite, of Othniel: and in his course were twenty and four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urthermore over the tribes of Israel: the ruler of the Reubenites was Eliezer the son of Zichri: of the Simeonites, Shephatiah the son of Maach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the Levites, Hashabiah the son of Kemuel: of the Aaronites, Zad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Judah, Elihu, one of the brethren of David: of Issachar, Omri the son of Mich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after their number, to wit, the chief fathers and captains of thousands and hundreds, and their officers that served the king in any matter of the courses, which came in and went out month by month throughout all the months of the year, of every course were twenty and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Zebulun, Ishmaiah the son of Obadiah: of Naphtali, Jerimoth the son of Azr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children of Ephraim, Hoshea the son of Azaziah: of the half tribe of Manasseh, Joel the son of Ped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half tribe of Manasseh in Gilead, Iddo the son of Zechariah: of Benjamin, Jaasiel the son of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Dan, Azareel the son of Jeroham. These were the princes of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took not the number of them from twenty years old and under: because the LORD had said he would increase Israel like to the stars of the heave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began to number, but he finished not, because there fell wrath for it against Israel; neither was the number put in the account of the chronicles of king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ver the king’s treasures was Azmaveth the son of Adiel: and over the storehouses in the fields, in the cities, and in the villages, and in the castles, was Jehonathan the son of Uz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m that did the work of the field for tillage of the ground was Ezri the son of Chel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vineyards was Shimei the Ramathite: over the increase of the vineyards for the wine cellars was Zabdi the Shiphm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ver the olive trees and the sycomore trees that were in the low plains was Baal-hanan the Gederite: and over the cellars of oil was J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ver the first course for the first month was Jashobeam the son of Zabdiel: and in his course were twenty and four thous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ver the herds that fed in Sharon was Shitrai the Sharonite: and over the herds that were in the valleys was Shaphat the son of Ad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ver the camels also was Obil the Ishmaelite: and over the asses was Jehdeiah the Merono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ver the flocks was Jaziz the Hagerite. All these were the rulers of the substance which was king Davi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Jonathan David’s uncle was a counsellor, a wise man, and a scribe: and Jehiel the son of Hachmoni was with the king’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ithophel was the king’s counsellor: and Hushai the Archite was the king’s compan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 Ahithophel was Jehoiada the son of Benaiah, and Abiathar: and the general of the king’s army was Jo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children of Perez was the chief of all the captains of the host for the first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ver the course of the second month was Dodai an Ahohite, and of his course was Mikloth also the ruler: in his course likewise were twenty and four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captain of the host for the third month was Benaiah the son of Jehoiada, a chief priest: and in his course were twenty and four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at Benaiah, who was mighty among the thirty, and above the thirty: and in his course was Ammizabad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aptain for the fourth month was Asahel the brother of Joab, and Zebadiah his son after him: and in his course were twenty and four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captain for the fifth month was Shamhuth the Izrahite: and in his course were twenty and four thousan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2026-05-21T04:33:52Z</dcterms:created>
  <dcterms:modified xsi:type="dcterms:W3CDTF">2026-05-21T04:33:52Z</dcterms:modified>
  <dc:title>Bible.com.au: 1 Chronicles 27:1-34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