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eshelemiah had sons and brethren, strong men, eighte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Hosah, of the children of Merari, had sons; Simri the chief, (for though he was not the firstborn, yet his father made him the chie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lkiah the second, Tebaliah the third, Zechariah the fourth: all the sons and brethren of Hosah were thirte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ong these were the divisions of the porters, even among the chief men, having wards one against another, to minister in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cast lots, as well the small as the great, according to the house of their fathers, for every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t eastward fell to Shelemiah. Then for Zechariah his son, a wise counsellor, they cast lots; and his lot came out northw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Obed-edom southward; and to his sons the house of Asupp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Shuppim and Hosah the lot came forth westward, with the gate Shallecheth, by the causeway of the going up, ward against w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stward were six Levites, northward four a day, southward four a day, and toward Asuppim two and tw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Parbar westward, four at the causeway, and two at Parb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the divisions of the porters: Of the Korhites was Meshelemiah the son of Kore, of the sons of Asa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divisions of the porters among the sons of Kore, and among the sons of Mera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Levites, Ahijah was over the treasures of the house of God, and over the treasures of the dedicated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concerning the sons of Laadan; the sons of the Gershonite Laadan, chief fathers, even of Laadan the Gershonite, were Jehie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Jehieli; Zetham, and Joel his brother, which were over the treasures of the house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the Amramites, and the Izharites, the Hebronites, and the Uzziel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buel the son of Gershom, the son of Moses, was ruler of the treas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is brethren by Eliezer; Rehabiah his son, and Jeshaiah his son, and Joram his son, and Zichri his son, and Shelomith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ch Shelomith and his brethren were over all the treasures of the dedicated things, which David the king, and the chief fathers, the captains over thousands and hundreds, and the captains of the host, had dedica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ut of the spoils won in battles did they dedicate to maintain the house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at Samuel the seer, and Saul the son of Kish, and Abner the son of Ner, and Joab the son of Zeruiah, had dedicated; and whosoever had dedicated any thing, it was under the hand of Shelomith, and of his breth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Meshelemiah were, Zechariah the firstborn, Jediael the second, Zebadiah the third, Jathniel the fou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Izharites, Chenaniah and his sons were for the outward business over Israel, for officers and judg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Hebronites, Hashabiah and his brethren, men of valour, a thousand and seven hundred, were officers among them of Israel on this side Jordan westward in all the business of the LORD, and in the service of the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mong the Hebronites was Jerijah the chief, even among the Hebronites, according to the generations of his fathers. In the fortieth year of the reign of David they were sought for, and there were found among them mighty men of valour at Jazer of Gil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is brethren, men of valour, were two thousand and seven hundred chief fathers, whom king David made rulers over the Reubenites, the Gadites, and the half tribe of Manasseh, for every matter pertaining to God, and affairs of the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the fifth, Jehohanan the sixth, Elioenai the seve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the sons of Obed-edom were, Shemaiah the firstborn, Jehozabad the second, Joah the third, and Sacar the fourth, and Nethaneel the fif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miel the sixth, Issachar the seventh, Peulthai the eighth: for God bless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unto Shemaiah his son were sons born, that ruled throughout the house of their father: for they were mighty men of valo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Shemaiah; Othni, and Rephael, and Obed, Elzabad, whose brethren were strong men, Elihu, and Semach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of the sons of Obed-edom: they and their sons and their brethren, able men for strength for the service, were threescore and two of Obed-edo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2026-06-12T01:44:41Z</dcterms:created>
  <dcterms:modified xsi:type="dcterms:W3CDTF">2026-06-12T01:44:41Z</dcterms:modified>
  <dc:title>Bible.com.au: 1 Chronicles 26:1-32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