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8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3: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ons of Shimei; Shelomith, and Haziel, and Haran, three. These were the chief of the fathers of Laad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sons of Shimei were, Jahath, Zina, and Jeush, and Beriah. These four were the sons of Shime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Jahath was the chief, and Zizah the second: but Jeush and Beriah had not many sons; therefore they were in one reckoning, according to thei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ons of Kohath; Amram, Izhar, Hebron, and Uzziel, fou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ons of Amram; Aaron and Moses: and Aaron was separated, that he should sanctify the most holy things, he and his sons for ever, to burn incense before the LORD, to minister unto him, and to bless in his name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concerning Moses the man of God, his sons were named of the tribe of Lev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ns of Moses were, Gershom, and Eliez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f the sons of Gershom, Shebuel was the chie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ons of Eliezer were, Rehabiah the chief. And Eliezer had none other sons; but the sons of Rehabiah were very man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the sons of Izhar; Shelomith the ch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when David was old and full of days, he made Solomon his son king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the sons of Hebron; Jeriah the first, Amariah the second, Jahaziel the third, and Jekameam the fou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sons of Uzziel; Michah the first, and Jesiah the seco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ons of Merari; Mahli, and Mushi. The sons of Mahli; Eleazar, and Ki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Eleazar died, and had no sons, but daughters: and their brethren the sons of Kish took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Mushi; Mahli, and Eder, and Jeremoth, thr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se were the sons of Levi after the house of their fathers; even the chief of the fathers, as they were counted by number of names by their polls, that did the work for the service of the house of the LORD, from the age of twenty years and upw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David said, The LORD God of Israel hath given rest unto his people, that they may dwell in Jerusalem for ev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also unto the Levites; they shall no more carry the tabernacle, nor any vessels of it for the service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by the last words of David the Levites were numbered from twenty years old and abo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ecause their office was to wait on the sons of Aaron for the service of the house of the LORD, in the courts, and in the chambers, and in the purifying of all holy things, and the work of the service of the hous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gathered together all the princes of Israel, with the priests and the Levit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oth for the shewbread, and for the fine flour for meat offering, and for the unleavened cakes, and for that which is baked in the pan, and for that which is fried, and for all manner of measure and siz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stand every morning to thank and praise the LORD, and likewise at ev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offer all burnt sacrifices unto the LORD in the sabbaths, in the new moons, and on the set feasts, by number, according to the order commanded unto them, continually before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y should keep the charge of the tabernacle of the congregation, and the charge of the holy place, and the charge of the sons of Aaron their brethren, in the service of the house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evites were numbered from the age of thirty years and upward: and their number by their polls, man by man, was thirty and eight thous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which, twenty and four thousand were to set forward the work of the house of the LORD; and six thousand were officers and jud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oreover four thousand were porters; and four thousand praised the LORD with the instruments which I made, said David, to praise therew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divided them into courses among the sons of Levi, namely, Gershon, Kohath, and Merar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f the Gershonites were, Laadan, and Shime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ns of Laadan; the chief was Jehiel, and Zetham, and Joel, three.]]></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2026-06-14T10:56:18Z</dcterms:created>
  <dcterms:modified xsi:type="dcterms:W3CDTF">2026-06-14T10:56:18Z</dcterms:modified>
  <dc:title>Bible.com.au: 1 Chronicles 23:1-32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