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a son shall be born to thee, who shall be a man of rest; and I will give him rest from all his enemies round about: for his name shall be Solomon, and I will give peace and quietness unto Israel in his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build an house for my name; and he shall be my son, and I will be his father; and I will establish the throne of his kingdom over Israel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thee; and prosper thou, and build the house of the LORD thy God, as he hath said of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the LORD give thee wisdom and understanding, and give thee charge concerning Israel, that thou mayest keep the law of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prosper, if thou takest heed to fulfil the statutes and judgments which the LORD charged Moses with concerning Israel: be strong, and of good courage; dread not, nor be disma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hold, in my trouble I have prepared for the house of the LORD an hundred thousand talents of gold, and a thousand thousand talents of silver; and of brass and iron without weight; for it is in abundance: timber also and stone have I prepared; and thou mayest add there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re are workmen with thee in abundance, hewers and workers of stone and timber, and all manner of cunning men for every manner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gold, the silver, and the brass, and the iron, there is no number. Arise therefore, and be doing, and the LORD b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also commanded all the princes of Israel to help Solomon his s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 not the LORD your God with you? and hath he not given you rest on every side? for he hath given the inhabitants of the land into mine hand; and the land is subdued before the LORD, and before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is is the house of the LORD God, and this is the altar of the burnt offering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et your heart and your soul to seek the LORD your God; arise therefore, and build ye the sanctuary of the LORD God, to bring the ark of the covenant of the LORD, and the holy vessels of God, into the house that is to be built to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commanded to gather together the strangers that were in the land of Israel; and he set masons to hew wrought stones to build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prepared iron in abundance for the nails for the doors of the gates, and for the joinings; and brass in abundance without we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so cedar trees in abundance: for the Zidonians and they of Tyre brought much cedar wood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Solomon my son is young and tender, and the house that is to be builded for the LORD must be exceeding magnifical, of fame and of glory throughout all countries: I will therefore now make preparation for it. So David prepared abundantly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Solomon his son, and charged him to build an hous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Solomon, My son, as for me, it was in my mind to build an house unto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word of the LORD came to me, saying, Thou hast shed blood abundantly, and hast made great wars: thou shalt not build an house unto my name, because thou hast shed much blood upon the earth in my sight.]]></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1 Chronicles 22:1-19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