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Gad, David’s seer,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saying, Thus saith the LORD, I offer thee three things: choose thee one of them, that I may do it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came to David, and said unto him, Thus saith the LORD, Choos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ither three years’ famine; or three months to be destroyed before thy foes, while that the sword of thine enemies overtaketh thee; or else three days the sword of the LORD, even the pestilence, in the land, and the angel of the LORD destroying throughout all the coasts of Israel. Now therefore advise thyself what word I shall bring again to him that sen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Gad, I am in a great strait: let me fall now into the hand of the LORD; for very great are his mercies: but let me not fall into the hand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pestilence upon Israel: and there fell of Israel seventy thousan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unto Jerusalem to destroy it: and as he was destroying, the LORD beheld, and he repented him of the evil, and said to the angel that destroyed, It is enough, stay now thine hand. And the angel of the LORD stood by the threshingfloor of Ornan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lifted up his eyes, and saw the angel of the LORD stand between the earth and the heaven, having a drawn sword in his hand stretched out over Jerusalem. Then David and the elders of Israel, who were clothed in sackcloth, fell upon thei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aid unto God, Is it not I that commanded the people to be numbered? even I it is that have sinned and done evil indeed; but as for these sheep, what have they done? let thine hand, I pray thee, O LORD my God, be on me, and on my father’s house; but not on thy people, that they should be plagu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commanded Gad to say to David, that David should go up, and set up an altar unto the LORD in the threshingfloor of Ornan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tan stood up against Israel, and provoked David to numb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went up at the saying of Gad, which he spake in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rnan turned back, and saw the angel; and his four sons with him hid themselves. Now Ornan was threshing wh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David came to Ornan, Ornan looked and saw David, and went out of the threshingfloor, and bowed himself to David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rant me the place of this threshingfloor, that I may build an altar therein unto the LORD: thou shalt grant it me for the full price: that the plague may be stayed from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rnan said unto David, Take it to thee, and let my lord the king do that which is good in his eyes: lo, I give thee the oxen also for burnt offerings, and the threshing instruments for wood, and the wheat for the meat offering; I give i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king David said to Ornan, Nay; but I will verily buy it for the full price: for I will not take that which is thine for the LORD, nor offer burnt offerings without co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to Ornan for the place six hundred shekels of gold by we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built there an altar unto the LORD, and offered burnt offerings and peace offerings, and called upon the LORD; and he answered him from heaven by fire upon the altar of burnt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commanded the angel; and he put up his sword again into the sheath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in the threshingfloor of Ornan the Jebusite, then he sacrific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Joab and to the rulers of the people, Go, number Israel from Beer-sheba even to Dan; and bring the number of them to me, that I may know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abernacle of the LORD, which Moses made in the wilderness, and the altar of the burnt offering, were at that season in the high place at Gibe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enquire of God: for he was afraid because of the sword of the angel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answered, The LORD make his people an hundred times so many more as they be: but, my lord the king, are they not all my lord’s servants? why then doth my lord require this thing? why will he be a cause of trespass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 king’s word prevailed against Joab. Wherefore Joab departed, and went throughout all Israel,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gave the sum of the number of the people unto David. And all they of Israel were a thousand thousand and an hundred thousand men that drew sword: and Judah was four hundred threescore and ten thousand men that drew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vi and Benjamin counted he not among them: for the king’s word was abominable to J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was displeased with this thing; therefore he smot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God, I have sinned greatly, because I have done this thing: but now, I beseech thee, do away the iniquity of thy servant; for I have done very foolishly.]]></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2026-05-24T23:07:08Z</dcterms:created>
  <dcterms:modified xsi:type="dcterms:W3CDTF">2026-05-24T23:07:08Z</dcterms:modified>
  <dc:title>Bible.com.au: 1 Chronicles 21:1-30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