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4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fter the year was expired, at the time that kings go out to battle, Joab led forth the power of the army, and wasted the country of the children of Ammon, and came and besieged Rabbah. But David tarried at Jerusalem. And Joab smote Rabbah, and destroye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took the crown of their king from off his head, and found it to weigh a talent of gold, and there were precious stones in it; and it was set upon David’s head: and he brought also exceeding much spoil out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out the people that were in it, and cut them with saws, and with harrows of iron, and with axes. Even so dealt David with all the cities of the children of Ammon. And David and all the people returned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there arose war at Gezer with the Philistines; at which time Sibbechai the Hushathite slew Sippai, that was of the children of the giant: and they were subdu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as war again with the Philistines; and Elhanan the son of Jair slew Lahmi the brother of Goliath the Gittite, whose spear staff was like a weaver’s b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t again there was war at Gath, where was a man of great stature, whose fingers and toes were four and twenty, six on each hand, and six on each foot: and he also was the son of the gi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he defied Israel, Jonathan the son of Shimea David’s brother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born unto the giant in Gath; and they fell by the hand of David, and by the hand of his servant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2026-06-26T15:31:07Z</dcterms:created>
  <dcterms:modified xsi:type="dcterms:W3CDTF">2026-06-26T15:31:07Z</dcterms:modified>
  <dc:title>Bible.com.au: 1 Chronicles 20:1-8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