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presProps" Target="presProps.xml"/>
  <Relationship Id="rId61" Type="http://schemas.openxmlformats.org/officeDocument/2006/relationships/viewProps" Target="viewProps.xml"/>
  <Relationship Id="rId6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98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2:1-5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sons also of Hezron, that were born unto him; Jerahmeel, and Ram, and Cheluba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Ram begat Amminadab; and Amminadab begat Nahshon, prince of the children of Juda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Nahshon begat Salma, and Salma begat Boaz,]]></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Boaz begat Obed, and Obed begat Jess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Jesse begat his firstborn Eliab, and Abinadab the second, and Shimma the thi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ethaneel the fourth, Raddai the fif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zem the sixth, David the seven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ose sisters were Zeruiah, and Abigail. And the sons of Zeruiah; Abishai, and Joab, and Asahel, thre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Abigail bare Amasa: and the father of Amasa was Jether the Ishmeelit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Caleb the son of Hezron begat children of Azubah his wife, and of Jerioth: her sons are these; Jesher, and Shobab, and Ard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se are the sons of Israel; Reuben, Simeon, Levi, and Judah, Issachar, and Zebulu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en Azubah was dead, Caleb took unto him Ephrath, which bare him Hu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ur begat Uri, and Uri begat Bezale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fterward Hezron went in to the daughter of Machir the father of Gilead, whom he married when he was threescore years old; and she bare him Segub.]]></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Segub begat Jair, who had three and twenty cities in the land of Gilea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took Geshur, and Aram, with the towns of Jair, from them, with Kenath, and the towns thereof, even threescore cities. All these belonged to the sons of Machir the father of Gilea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after that Hezron was dead in Caleb-ephratah, then Abiah Hezron’s wife bare him Ashur the father of Teko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sons of Jerahmeel the firstborn of Hezron were, Ram the firstborn, and Bunah, and Oren, and Ozem, and Ahija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erahmeel had also another wife, whose name was Atarah; she was the mother of Ona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sons of Ram the firstborn of Jerahmeel were, Maaz, and Jamin, and Ek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sons of Onam were, Shammai, and Jada. And the sons of Shammai; Nadab, and Abishu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an, Joseph, and Benjamin, Naphtali, Gad, and Ash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 name of the wife of Abishur was Abihail, and she bare him Ahban, and Moli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sons of Nadab; Seled, and Appaim: but Seled died without childre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sons of Appaim; Ishi. And the sons of Ishi; Sheshan. And the children of Sheshan; Ahla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 sons of Jada the brother of Shammai; Jether, and Jonathan: and Jether died without childre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 sons of Jonathan; Peleth, and Zaza. These were the sons of Jerahmee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Now Sheshan had no sons, but daughters. And Sheshan had a servant, an Egyptian, whose name was Jarh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Sheshan gave his daughter to Jarha his servant to wife; and she bare him Atta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Attai begat Nathan, and Nathan begat Zaba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Zabad begat Ephlal, and Ephlal begat Ob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Obed begat Jehu, and Jehu begat Azari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sons of Judah; Er, and Onan, and Shelah: which three were born unto him of the daughter of Shua the Canaanitess. And Er, the firstborn of Judah, was evil in the sight of the LORD; and he slew hi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Azariah begat Helez, and Helez begat Eleasa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Eleasah begat Sisamai, and Sisamai begat Shallum,]]></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Shallum begat Jekamiah, and Jekamiah begat Elisham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Now the sons of Caleb the brother of Jerahmeel were, Mesha his firstborn, which was the father of Ziph; and the sons of Mareshah the father of Hebro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the sons of Hebron; Korah, and Tappuah, and Rekem, and Shema.]]></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Shema begat Raham, the father of Jorkoam: and Rekem begat Shammai.]]></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the son of Shammai was Maon: and Maon was the father of Beth-zur.]]></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Ephah, Caleb’s concubine, bare Haran, and Moza, and Gazez: and Haran begat Gazez.]]></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the sons of Jahdai; Regem, and Jotham, and Geshan, and Pelet, and Ephah, and Shaaph.]]></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Maachah, Caleb’s concubine, bare Sheber, and Tirhana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amar his daughter in law bare him Pharez and Zerah. All the sons of Judah were fiv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She bare also Shaaph the father of Madmannah, Sheva the father of Machbenah, and the father of Gibea: and the daughter of Caleb was Achsah.]]></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ese were the sons of Caleb the son of Hur, the firstborn of Ephratah; Shobal the father of Kirjath-jearim,]]></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Salma the father of Beth-lehem, Hareph the father of Beth-gader.]]></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Shobal the father of Kirjath-jearim had sons; Haroeh, and half of the Manahethites.]]></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the families of Kirjath-jearim; the Ithrites, and the Puhites, and the Shumathites, and the Mishraites; of them came the Zareathites, and the Eshtaulites.]]></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The sons of Salma; Beth-lehem, and the Netophathites, Ataroth, the house of Joab, and half of the Manahethites, the Zorites.]]></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the families of the scribes which dwelt at Jabez; the Tirathites, the Shimeathites, and Suchathites. These are the Kenites that came of Hemath, the father of the house of Rechab.]]></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sons of Pharez; Hezron, and Hamu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sons of Zerah; Zimri, and Ethan, and Heman, and Calcol, and Dara: five of them in al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sons of Carmi; Achar, the troubler of Israel, who transgressed in the thing accurs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sons of Ethan; Azariah.]]></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2026-08-13T20:58:30Z</dcterms:created>
  <dcterms:modified xsi:type="dcterms:W3CDTF">2026-08-13T20:58:30Z</dcterms:modified>
  <dc:title>Bible.com.au: 1 Chronicles 2:1-55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