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124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9: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Ammon came out, and put the battle in array before the gate of the city: and the kings that were come were by themselves in the fie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Joab saw that the battle was set against him before and behind, he chose out of all the choice of Israel, and put them in array against the Syr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rest of the people he delivered unto the hand of Abishai his brother, and they set themselves in array against the children of Am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If the Syrians be too strong for me, then thou shalt help me: but if the children of Ammon be too strong for thee, then I will help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of good courage, and let us behave ourselves valiantly for our people, and for the cities of our God: and let the LORD do that which is good in his s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Joab and the people that were with him drew nigh before the Syrians unto the battle; and they fled befor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children of Ammon saw that the Syrians were fled, they likewise fled before Abishai his brother, and entered into the city. Then Joab came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Syrians saw that they were put to the worse before Israel, they sent messengers, and drew forth the Syrians that were beyond the river: and Shophach the captain of the host of Hadarezer went befor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was told David; and he gathered all Israel, and passed over Jordan, and came upon them, and set the battle in array against them. So when David had put the battle in array against the Syrians, they fought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Syrians fled before Israel; and David slew of the Syrians seven thousand men which fought in chariots, and forty thousand footmen, and killed Shophach the captain of the ho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after this, that Nahash the king of the children of Ammon died, and his son reigned in his st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servants of Hadarezer saw that they were put to the worse before Israel, they made peace with David, and became his servants: neither would the Syrians help the children of Ammon any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I will shew kindness unto Hanun the son of Nahash, because his father shewed kindness to me. And David sent messengers to comfort him concerning his father. So the servants of David came into the land of the children of Ammon to Hanun, to comfor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rinces of the children of Ammon said to Hanun, Thinkest thou that David doth honour thy father, that he hath sent comforters unto thee? are not his servants come unto thee for to search, and to overthrow, and to spy out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fore Hanun took David’s servants, and shaved them, and cut off their garments in the midst hard by their buttocks, and sent them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re went certain, and told David how the men were served. And he sent to meet them: for the men were greatly ashamed. And the king said, Tarry at Jericho until your beards be grown, and then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children of Ammon saw that they had made themselves odious to David, Hanun and the children of Ammon sent a thousand talents of silver to hire them chariots and horsemen out of Mesopotamia, and out of Syria-maachah, and out of Zob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hired thirty and two thousand chariots, and the king of Maachah and his people; who came and pitched before Medeba. And the children of Ammon gathered themselves together from their cities, and came to batt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David heard of it, he sent Joab, and all the host of the mighty men.]]></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2026-05-25T08:03:15Z</dcterms:created>
  <dcterms:modified xsi:type="dcterms:W3CDTF">2026-05-25T08:03:15Z</dcterms:modified>
  <dc:title>Bible.com.au: 1 Chronicles 19:1-19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