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ou king of Hamath heard how David had smitten all the host of Hadarezer king of Zobah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doram his son to king David, to enquire of his welfare, and to congratulate him, because he had fought against Hadarezer, and smitten him; (for Hadarezer had war with Tou;) and with him all manner of vessels of gold and silver and bra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m also king David dedicated unto the LORD, with the silver and the gold that he brought from all these nations; from Edom, and from Moab, and from the children of Ammon, and from the Philistines, and from Amale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Abishai the son of Zeruiah slew of the Edomites in the valley of salt eighteen thou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and all the Edomites became David’s servants. Thus the LORD preserved David whithersoever he w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avid reigned over all Israel, and executed judgment and justice among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, recor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bimelech the son of Abiathar, were the priests; and Shavsha was scrib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Cherethites and the Pelethites; and the sons of David were chief about the k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his it came to pass, that David smote the Philistines, and subdued them, and took Gath and her towns out of the hand of the Philistin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; and the Moabites became David’s servants, and brought gif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mote Hadarezer king of Zobah unto Hamath, as he went to stablish his dominion by the river Euphr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chariots, and seven thousand horsemen, and twenty thousand footmen: David also houghed all the chariot horses, but reserved of them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help Hadarezer king of Zobah, David slew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-damascus; and the Syrians became David’s servants, and brought gifts. Thus the LORD preserved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r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from Tibhath, and from Chun, cities of Hadarezer, brought David very much brass, wherewith Solomon made the brasen sea, and the pillars, and the vessels of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2026-06-14T10:56:39Z</dcterms:created>
  <dcterms:modified xsi:type="dcterms:W3CDTF">2026-06-14T10:56:39Z</dcterms:modified>
  <dc:title>Bible.com.au: 1 Chronicles 18:1-17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