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presProps" Target="presProps.xml"/>
  <Relationship Id="rId23" Type="http://schemas.openxmlformats.org/officeDocument/2006/relationships/viewProps" Target="viewProps.xml"/>
  <Relationship Id="rId2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45532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Chronicles 18:1-1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when Tou king of Hamath heard how David had smitten all the host of Hadarezer king of Zobah;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ent Hadoram his son to king David, to enquire of his welfare, and to congratulate him, because he had fought against Hadarezer, and smitten him; (for Hadarezer had war with Tou;) and with him all manner of vessels of gold and silver and brass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m also king David dedicated unto the LORD, with the silver and the gold that he brought from all these nations; from Edom, and from Moab, and from the children of Ammon, and from the Philistines, and from Amalek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oreover Abishai the son of Zeruiah slew of the Edomites in the valley of salt eighteen thousand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put garrisons in Edom; and all the Edomites became David’s servants. Thus the LORD preserved David whithersoever he went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David reigned over all Israel, and executed judgment and justice among all his people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Joab the son of Zeruiah was over the host; and Jehoshaphat the son of Ahilud, recorder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Zadok the son of Ahitub, and Abimelech the son of Abiathar, were the priests; and Shavsha was scribe;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Benaiah the son of Jehoiada was over the Cherethites and the Pelethites; and the sons of David were chief about the king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after this it came to pass, that David smote the Philistines, and subdued them, and took Gath and her towns out of the hand of the Philistines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smote Moab; and the Moabites became David’s servants, and brought gifts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David smote Hadarezer king of Zobah unto Hamath, as he went to stablish his dominion by the river Euphrate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David took from him a thousand chariots, and seven thousand horsemen, and twenty thousand footmen: David also houghed all the chariot horses, but reserved of them an hundred chariots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en the Syrians of Damascus came to help Hadarezer king of Zobah, David slew of the Syrians two and twenty thousand men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David put garrisons in Syria-damascus; and the Syrians became David’s servants, and brought gifts. Thus the LORD preserved David whithersoever he went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David took the shields of gold that were on the servants of Hadarezer, and brought them to Jerusalem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kewise from Tibhath, and from Chun, cities of Hadarezer, brought David very much brass, wherewith Solomon made the brasen sea, and the pillars, and the vessels of bras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7">
  <a:themeElements>
    <a:clrScheme name="Theme5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2026-06-14T12:10:52Z</dcterms:created>
  <dcterms:modified xsi:type="dcterms:W3CDTF">2026-06-14T12:10:52Z</dcterms:modified>
  <dc:title>Bible.com.au: 1 Chronicles 18:1-17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