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unto him, sing psalms unto him, talk ye of all his wondrous wor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lory ye in his holy name: let the heart of them rejoice that seek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k the LORD and his strength, seek his face continual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his marvellous works that he hath done, his wonders, and the judgments of his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ye seed of Israel his servant, ye children of Jacob, his chosen 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 his judgments are in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ye mindful always of his covenant; the word which he commanded to a thousand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of the covenant which he made with Abraham, and of his oath unto Isaa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ath confirmed the same to Jacob for a law, and to Israel for an everlasting coven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ing, Unto thee will I give the land of Canaan, the lot of your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y brought the ark of God, and set it in the midst of the tent that David had pitched for it: and they offered burnt sacrifices and peace offerings befor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e were but few, even a few, and strangers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went from nation to nation, and from one kingdom to another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uffered no man to do them wrong: yea, he reproved kings for their sak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ying, Touch not mine anointed, and do my prophets no har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unto the LORD, all the earth; shew forth from day to day his salv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heathen; his marvellous works among all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great is the LORD, and greatly to be praised: he also is to be feared above all g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people are idols: but the LORD made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lory and honour are in his presence; strength and gladness are in his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ive unto the LORD, ye kindreds of the people, give unto the LORD glory and streng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David had made an end of offering the burnt offerings and the peace offerings, he blessed the people in the nam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ive unto the LORD the glory due unto his name: bring an offering, and come before him: worship the LORD in the beauty of holi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ear before him, all the earth: the world also shall be stable, that it be not mo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be glad, and let the earth rejoice: and let men say among the nations, The LORD reigne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roar, and the fulness thereof: let the fields rejoice, and all that is there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hall the trees of the wood sing out at the presence of the LORD, because he cometh to judge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give thanks unto the LORD; for he is good; for his mercy endureth for 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y ye, Save us, O God of our salvation, and gather us together, and deliver us from the heathen, that we may give thanks to thy holy name, and glory in thy prai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lessed be the LORD God of Israel for ever and ever. And all the people said, Amen, and praised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e left there before the ark of the covenant of the LORD Asaph and his brethren, to minister before the ark continually, as every day’s work requi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bed-edom with their brethren, threescore and eight; Obed-edom also the son of Jeduthun and Hosah to be por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ealt to every one of Israel, both man and woman, to every one a loaf of bread, and a good piece of flesh, and a flagon of wi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Zadok the priest, and his brethren the priests, before the tabernacle of the LORD in the high place that was at Gibe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offer burnt offerings unto the LORD upon the altar of the burnt offering continually morning and evening, and to do according to all that is written in the law of the LORD, which he commanded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ith them Heman and Jeduthun, and the rest that were chosen, who were expressed by name, to give thanks to the LORD, because his mercy endureth for e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ith them Heman and Jeduthun with trumpets and cymbals for those that should make a sound, and with musical instruments of God. And the sons of Jeduthun were port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ll the people departed every man to his house: and David returned to bless his ho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appointed certain of the Levites to minister before the ark of the LORD, and to record, and to thank and praise the LORD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the chief, and next to him Zechariah, Jeiel, and Shemiramoth, and Jehiel, and Mattithiah, and Eliab, and Benaiah, and Obed-edom: and Jeiel with psalteries and with harps; but Asaph made a sound with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naiah also and Jahaziel the priests with trumpets continually before the ark of the covenan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on that day David delivered first this psalm to thank the LORD into the hand of Asaph and his breth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thanks unto the LORD, call upon his name, make known his deeds among the peopl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2026-06-24T11:08:12Z</dcterms:created>
  <dcterms:modified xsi:type="dcterms:W3CDTF">2026-06-24T11:08:12Z</dcterms:modified>
  <dc:title>Bible.com.au: 1 Chronicles 16:1-43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