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Hebron; Eliel the chief, and his brethren foursc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sons of Uzziel; Amminadab the chief, and his brethren an hundred and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called for Zadok and Abiathar the priests, and for the Levites, for Uriel, Asaiah, and Joel, Shemaiah, and Eliel, and Amminad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id unto them, Ye are the chief of the fathers of the Levites: sanctify yourselves, both ye and your brethren, that ye may bring up the ark of the LORD God of Israel unto the place that I have prepared fo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because ye did it not at the first, the LORD our God made a breach upon us, for that we sought him not after the due 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iests and the Levites sanctified themselves to bring up the ark of the LORD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the Levites bare the ark of God upon their shoulders with the staves thereon, as Moses commanded according to the word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spake to the chief of the Levites to appoint their brethren to be the singers with instruments of musick, psalteries and harps and cymbals, sounding, by lifting up the voice with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evites appointed Heman the son of Joel; and of his brethren, Asaph the son of Berechiah; and of the sons of Merari their brethren, Ethan the son of Kusha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m their brethren of the second degree, Zechariah, Ben, and Jaaziel, and Shemiramoth, and Jehiel, and Unni, Eliab, and Benaiah, and Maaseiah, and Mattithiah, and Elipheleh, and Mikneiah, and Obed-edom, and Jeiel, the por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made him houses in the city of David, and prepared a place for the ark of God, and pitched for it a t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singers, Heman, Asaph, and Ethan, were appointed to sound with cymbals of br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Zechariah, and Aziel, and Shemiramoth, and Jehiel, and Unni, and Eliab, and Maaseiah, and Benaiah, with psalteries on Ala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ttithiah, and Elipheleh, and Mikneiah, and Obed-edom, and Jeiel, and Azaziah, with harps on the Sheminith to exc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Chenaniah, chief of the Levites, was for song: he instructed about the song, because he was skil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rechiah and Elkanah were doorkeepers for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baniah, and Jehoshaphat, and Nethaneel, and Amasai, and Zechariah, and Benaiah, and Eliezer, the priests, did blow with the trumpets before the ark of God: and Obed-edom and Jehiah were doorkeepers for the a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and the elders of Israel, and the captains over thousands, went to bring up the ark of the covenant of the LORD out of the house of Obed-edom with jo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came to pass, when God helped the Levites that bare the ark of the covenant of the LORD, that they offered seven bullocks and seven ram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avid was clothed with a robe of fine linen, and all the Levites that bare the ark, and the singers, and Chenaniah the master of the song with the singers: David also had upon him an ephod of lin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all Israel brought up the ark of the covenant of the LORD with shouting, and with sound of the cornet, and with trumpets, and with cymbals, making a noise with psalteries and har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said, None ought to carry the ark of God but the Levites: for them hath the LORD chosen to carry the ark of God, and to minister unto him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s the ark of the covenant of the LORD came to the city of David, that Michal the daughter of Saul looking out at a window saw king David dancing and playing: and she despised him in her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gathered all Israel together to Jerusalem, to bring up the ark of the LORD unto his place, which he had prepared fo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assembled the children of Aaron, and the Lev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Kohath; Uriel the chief, and his brethren an hundred and twen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sons of Merari; Asaiah the chief, and his brethren two hundred and twen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sons of Gershom; Joel the chief, and his brethren an hundred and thi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sons of Elizaphan; Shemaiah the chief, and his brethren two hundred:]]></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2026-09-03T11:49:30Z</dcterms:created>
  <dcterms:modified xsi:type="dcterms:W3CDTF">2026-09-03T11:49:30Z</dcterms:modified>
  <dc:title>Bible.com.au: 1 Chronicles 15:1-29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