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1: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David waxed greater and greater: for the LORD of hosts was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also are the chief of the mighty men whom David had, who strengthened themselves with him in his kingdom, and with all Israel, to make him king, according to the word of the LORD concerning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is the number of the mighty men whom David had; Jashobeam, an Hachmonite, the chief of the captains: he lifted up his spear against three hundred slain by him at one ti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fter him was Eleazar the son of Dodo, the Ahohite, who was one of the three might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as with David at Pas-dammim, and there the Philistines were gathered together to battle, where was a parcel of ground full of barley; and the people fled from before the Philisti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et themselves in the midst of that parcel, and delivered it, and slew the Philistines; and the LORD saved them by a great deliver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ree of the thirty captains went down to the rock to David, into the cave of Adullam; and the host of the Philistines encamped in the valley of Repha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David was then in the hold, and the Philistines’ garrison was then at Beth-le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David longed, and said, Oh that one would give me drink of the water of the well of Beth-lehem, that is at the g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three brake through the host of the Philistines, and drew water out of the well of Beth-lehem, that was by the gate, and took it, and brought it to David: but David would not drink of it, but poured it out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Israel gathered themselves to David unto Hebron, saying, Behold, we are thy bone and thy fle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My God forbid it me, that I should do this thing: shall I drink the blood of these men that have put their lives in jeopardy? for with the jeopardy of their lives they brought it. Therefore he would not drink it. These things did these three mightie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bishai the brother of Joab, he was chief of the three: for lifting up his spear against three hundred, he slew them, and had a name among the thr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the three, he was more honourable than the two; for he was their captain: howbeit he attained not to the first thr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naiah the son of Jehoiada, the son of a valiant man of Kabzeel, who had done many acts; he slew two lionlike men of Moab: also he went down and slew a lion in a pit in a snowy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lew an Egyptian, a man of great stature, five cubits high; and in the Egyptian’s hand was a spear like a weaver’s beam; and he went down to him with a staff, and plucked the spear out of the Egyptian’s hand, and slew him with his own spe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things did Benaiah the son of Jehoiada, and had the name among the three might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hold, he was honourable among the thirty, but attained not to the first three: and David set him over his gua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so the valiant men of the armies were, Asahel the brother of Joab, Elhanan the son of Dodo of Beth-le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hammoth the Harorite, Helez the Peloni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ra the son of Ikkesh the Tekoite, Abi-ezer the Antoth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oreover in time past, even when Saul was king, thou wast he that leddest out and broughtest in Israel: and the LORD thy God said unto thee, Thou shalt feed my people Israel, and thou shalt be ruler over my people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ibbecai the Hushathite, Ilai the Ahohi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aharai the Netophathite, Heled the son of Baanah the Netophathi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hai the son of Ribai of Gibeah, that pertained to the children of Benjamin, Benaiah the Pirathoni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urai of the brooks of Gaash, Abiel the Arbathit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zmaveth the Baharumite, Eliahba the Shaalbonit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s of Hashem the Gizonite, Jonathan the son of Shage the Harari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hiam the son of Sacar the Hararite, Eliphal the son of U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pher the Mecherathite, Ahijah the Pelonit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zro the Carmelite, Naarai the son of Ezba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oel the brother of Nathan, Mibhar the son of Hagge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came all the elders of Israel to the king to Hebron; and David made a covenant with them in Hebron before the LORD; and they anointed David king over Israel, according to the word of the LORD by Samu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Zelek the Ammonite, Naharai the Berothite, the armourbearer of Joab the son of Zeruia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ra the Ithrite, Gareb the Ithrit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Uriah the Hittite, Zabad the son of Ahla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dina the son of Shiza the Reubenite, a captain of the Reubenites, and thirty with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anan the son of Maachah, and Joshaphat the Mithnit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Uzzia the Ashterathite, Shama and Jehiel the sons of Hothan the Aroerit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Jediael the son of Shimri, and Joha his brother, the Tizit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Eliel the Mahavite, and Jeribai, and Joshaviah, the sons of Elnaam, and Ithmah the Moabit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liel, and Obed, and Jasiel the Mesobait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avid and all Israel went to Jerusalem, which is Jebus; where the Jebusites were, the inhabitants of the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inhabitants of Jebus said to David, Thou shalt not come hither. Nevertheless David took the castle of Zion, which is the city of Dav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David said, Whosoever smiteth the Jebusites first shall be chief and captain. So Joab the son of Zeruiah went first up, and was chie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avid dwelt in the castle; therefore they called it the city of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built the city round about, even from Millo round about: and Joab repaired the rest of the city.]]></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2026-08-13T21:00:25Z</dcterms:created>
  <dcterms:modified xsi:type="dcterms:W3CDTF">2026-08-13T21:00:25Z</dcterms:modified>
  <dc:title>Bible.com.au: 1 Chronicles 11:1-47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