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heth, Enosh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el, Jere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och, Methuselah, Lamec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, Shem, Ham, and Japh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chenaz, and Riphath, and Togarm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Dodan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; Cush, and Mizraim, Put, and Cana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, and Raamah, and Sabtecha. And the sons of Raamah; Sheba, and De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mighty upo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, (of whom came the Philistines,) and Caphthor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busite also, and the Amorite, and the Girgashit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haxad, and Lud, and Aram, and Uz, and Hul, and Gether, and Mesh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begat Shelah, and Shelah begat Eb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because in his days the earth was divided: and his brother’s name was Jokt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 also, and Uzal, and Dikl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al, and Abimael, and Sheba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. All these were the sons of Jokt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haxad, Shelah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; the same is Abra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; Isaac, and Ishmae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ir generations: The firstborn of Ishmael, Nebaioth; then Kedar, and Adbeel, and Mibsa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and Dumah, Massa, Hadad, and Tem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, and Kedemah. These are the sons of Ishm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sons of Keturah, Abraham’s concubine: she bare Zimran, and Jokshan, and Medan, and Midian, and Ishbak, and Shuah. And the sons of Jokshan; Sheba, and Ded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enoch, and Abida, and Eldaah. All these are the sons of Ketura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begat Isaac. The sons of Isaac; Esau and Isra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; Eliphaz, Reuel, and Jeush, and Jaalam, and Kor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; Teman, and Omar, Zephi, and Gatam, Kenaz, and Timna, and Amale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; Nahath, Zerah, Shammah, and Mizza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eir; Lotan, and Shobal, and Zibeon, and Anah, and Dishon, and Ezer, and Dish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otan; Hori, and Homam: and Timna was Lotan’s sist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; Alian, and Manahath, and Ebal, Shephi, and Onam. And the sons of Zibeon; Aiah, and Ana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nah; Dishon. And the sons of Dishon; Amram, and Eshban, and Ithran, and Cher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; Bilhan, and Zavan, and Jakan. The sons of Dishan; Uz, and A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kings that reigned in the land of Edom before any king reigned over the children of Israel; Bela the son of Beor: and the name of his city was Dinhabah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Bela was dead, Jobab the son of Zerah of Bozrah reigned in his st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bab was dead, Husham of the land of the Temanites reigned in his stea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usham was dead, Hadad the son of Bedad, which smote Midian in the field of Moab, reigned in his stead: and the name of his city was Avit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adad was dead, Samlah of Masrekah reigned in his stea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mlah was dead, Shaul of Rehoboth by the river reigned in his stea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aul was dead, Baal-hanan the son of Achbor reigned in his stea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Baal-hanan was dead, Hadad reigned in his stead: and the name of his city was Pai; and his wife’s name was Mehetabel, the daughter of Matred, the daughter of Mezahab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 died also. And the dukes of Edom were; duke Timnah, duke Aliah, duke Jetheth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Aholibamah, duke Elah, duke Pinon,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Kenaz, duke Teman, duke Mibzar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Magdiel, duke Iram. These are the dukes of Edom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2026-10-15T04:55:02Z</dcterms:created>
  <dcterms:modified xsi:type="dcterms:W3CDTF">2026-10-15T04:55:02Z</dcterms:modified>
  <dc:title>Bible.com.au: 1 Chronicles 1:1-54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