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wait,” the Lord says. “Wait for the day when I rise to accuse the nations. I have made up my mind to gather nations and kingdoms in order to let them feel the force of my anger. The whole earth will be destroyed by the fire of my fu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will change the people of the nations, and they will pray to me alone and not to other gods. They will all obey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from distant Ethiopia my scattered people will bring offerings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you, my people, will no longer need to be ashamed that you rebelled against me. I will remove everyone who is proud and arrogant, and you will never again rebel against me on my sacred h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leave there a humble and lowly people, who will come to me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Israel who survive will do no wrong to anyone, tell no lies, nor try to deceive. They will be prosperous and secure, afraid of no one.”A Song of J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g and shout for joy, people of Israel!Rejoice with all your heart,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s stopped your punishment;he has removed all your enemies.The Lord, the king of Israel, is with you;there is no reason now to b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ime is coming when they will say to Jerusalem,“Do not be afraid, city of Zion!Do not let your hands hang li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with you;his power gives you victory.The Lord will take delight in you,and in his love he will give you new life.He will sing and be joyful ove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Sin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joyful as people at a festival.”The Lord says,“I have ended the threat of doomand taken away your disgr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ime is coming!I will punish your oppressors;I will rescue all the lameand bring the exiles home.I will turn their shame to honor,and all the world will prais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ime is coming!I will bring your scattered people home;I will make you famous throughout the worldand make you prosperous once again.”The Lord has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is doomed, that corrupt, rebellious city that oppresses its own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has not listened to the Lord or accepted his discipline. It has not put its trust in the Lord or asked for his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officials are like roaring lions; its judges are like hungry wolves, too greedy to leave a bone until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ophets are irresponsible and treacherous; the priests defile what is sacred, and twist the law of God to their own advant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Lord is still in the city; he does what is right and never what is wrong. Every morning without fail, he brings justice to his people. And yet the unrighteous people there keep on doing wrong and are not asha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I have wiped out whole nations; I have destroyed their cities and left their walls and towers in ruins. The cities are deserted; the streets are empty—no one is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ought that then my people would have reverence for me and accept my discipline, that they would never forget the lesson I taught them. But soon they were behaving as badly as ev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2026-05-21T21:08:21Z</dcterms:created>
  <dcterms:modified xsi:type="dcterms:W3CDTF">2026-05-21T21:08:21Z</dcterms:modified>
  <dc:title>Bible.com.au: Zephaniah 3:1-20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