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1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will bring them back from east and west to live in Jerusalem. They will be my people, and I will be their God, ruling over them faithfully and jus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courage! You are now hearing the same words the prophets spoke at the time the foundation was being laid for rebuilding my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fore that time no one could afford to hire either men or animals, and no one was safe from enemies. I turned people against one ano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ow I am treating the survivors of this nation different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ill plant their crops in peace. Their vines will bear grapes, the earth will produce crops, and there will be plenty of rain. I will give all these blessings to the people of my nation who surv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eople of Judah and Israel! In the past foreigners have cursed one another by saying, ‘May the same disasters fall on you that fell on Judah and Israel!’ But I will save you, and then those foreigners will say to one another, ‘May you receive the same blessings that came to Judah and Israel!’ So have courage and don't be afr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mighty says, “When your ancestors made me angry, I planned disaster for them and did not change my mind, but carried out my p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I am planning to bless the people of Jerusalem and Judah. So don't be afr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se are the things you should do: Speak the truth to one another. In the courts give real justice—the kind that brings pe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plan ways of harming one another. Do not give false testimony under oath. I hate lying, injustice, and viol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Promises to Restore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Almighty gave this message to Zechar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fasts held in the fourth, fifth, seventh, and tenth months will become festivals of joy and gladness for the people of Judah. You must love truth and pe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Almighty says, “The time is coming when people from many cities will come to Jerusal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ose from one city will say to those from another, ‘We are going to worship the Lord Almighty and pray for his blessing. Come with u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peoples and powerful nations will come to Jerusalem to worship the Lord Almighty and to pray for his bless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ose days ten foreigners will come to one Jew and say, ‘We want to share in your destiny, because we have heard that God is with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mighty gave this message to Zechar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ave longed to help Jerusalem because of my deep love for her people, a love which has made me angry with her enem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return to Jerusalem, my holy city, and live there. It will be known as the faithful city, and the hill of the Lord Almighty will be called the sacred h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ce again old men and women, so old that they use canes when they walk, will be sitting in the city squar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reets will again be full of boys and girls pl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may seem impossible to those of the nation who are now left, but it's not impossible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rescue my people from the lands where they have been take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2026-06-15T09:21:42Z</dcterms:created>
  <dcterms:modified xsi:type="dcterms:W3CDTF">2026-06-15T09:21:42Z</dcterms:modified>
  <dc:title>Bible.com.au: Zechariah 8:1-23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